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
  </p:notesMasterIdLst>
  <p:sldIdLst>
    <p:sldId id="256" r:id="rId3"/>
  </p:sldIdLst>
  <p:sldSz cx="47548800" cy="36576000"/>
  <p:notesSz cx="14782800" cy="9296400"/>
  <p:embeddedFontLst>
    <p:embeddedFont>
      <p:font typeface="Arial Narrow" panose="020B0606020202030204"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149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268" y="8"/>
      </p:cViewPr>
      <p:guideLst>
        <p:guide orient="horz" pos="11520"/>
        <p:guide pos="149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6405563" cy="465138"/>
          </a:xfrm>
          <a:prstGeom prst="rect">
            <a:avLst/>
          </a:prstGeom>
          <a:noFill/>
          <a:ln>
            <a:noFill/>
          </a:ln>
        </p:spPr>
        <p:txBody>
          <a:bodyPr spcFirstLastPara="1" wrap="square" lIns="137100" tIns="68550" rIns="137100" bIns="68550" anchor="t" anchorCtr="0">
            <a:noAutofit/>
          </a:bodyPr>
          <a:lstStyle>
            <a:lvl1pPr marR="0" lvl="0" algn="l" rtl="0">
              <a:lnSpc>
                <a:spcPct val="85000"/>
              </a:lnSpc>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1pPr>
            <a:lvl2pPr marR="0" lvl="1"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9pPr>
          </a:lstStyle>
          <a:p>
            <a:endParaRPr dirty="0"/>
          </a:p>
        </p:txBody>
      </p:sp>
      <p:sp>
        <p:nvSpPr>
          <p:cNvPr id="4" name="Google Shape;4;n"/>
          <p:cNvSpPr txBox="1">
            <a:spLocks noGrp="1"/>
          </p:cNvSpPr>
          <p:nvPr>
            <p:ph type="dt" idx="10"/>
          </p:nvPr>
        </p:nvSpPr>
        <p:spPr>
          <a:xfrm>
            <a:off x="8372475" y="0"/>
            <a:ext cx="6407150" cy="465138"/>
          </a:xfrm>
          <a:prstGeom prst="rect">
            <a:avLst/>
          </a:prstGeom>
          <a:noFill/>
          <a:ln>
            <a:noFill/>
          </a:ln>
        </p:spPr>
        <p:txBody>
          <a:bodyPr spcFirstLastPara="1" wrap="square" lIns="137100" tIns="68550" rIns="137100" bIns="68550" anchor="t" anchorCtr="0">
            <a:noAutofit/>
          </a:bodyPr>
          <a:lstStyle>
            <a:lvl1pPr marR="0" lvl="0" algn="r" rtl="0">
              <a:lnSpc>
                <a:spcPct val="85000"/>
              </a:lnSpc>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1pPr>
            <a:lvl2pPr marR="0" lvl="1"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9pPr>
          </a:lstStyle>
          <a:p>
            <a:endParaRPr dirty="0"/>
          </a:p>
        </p:txBody>
      </p:sp>
      <p:sp>
        <p:nvSpPr>
          <p:cNvPr id="5" name="Google Shape;5;n"/>
          <p:cNvSpPr>
            <a:spLocks noGrp="1" noRot="1" noChangeAspect="1"/>
          </p:cNvSpPr>
          <p:nvPr>
            <p:ph type="sldImg" idx="3"/>
          </p:nvPr>
        </p:nvSpPr>
        <p:spPr>
          <a:xfrm>
            <a:off x="5126038" y="698500"/>
            <a:ext cx="45307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1479550" y="4416425"/>
            <a:ext cx="11826875" cy="4183063"/>
          </a:xfrm>
          <a:prstGeom prst="rect">
            <a:avLst/>
          </a:prstGeom>
          <a:noFill/>
          <a:ln>
            <a:noFill/>
          </a:ln>
        </p:spPr>
        <p:txBody>
          <a:bodyPr spcFirstLastPara="1" wrap="square" lIns="137100" tIns="68550" rIns="137100" bIns="68550" anchor="t" anchorCtr="0">
            <a:noAutofit/>
          </a:bodyPr>
          <a:lstStyle>
            <a:lvl1pPr marL="457200" marR="0" lvl="0" indent="-228600" algn="l" rtl="0">
              <a:spcBef>
                <a:spcPts val="420"/>
              </a:spcBef>
              <a:spcAft>
                <a:spcPts val="0"/>
              </a:spcAft>
              <a:buSzPts val="1400"/>
              <a:buNone/>
              <a:defRPr sz="1400" b="0" i="0" u="none" strike="noStrike" cap="none">
                <a:solidFill>
                  <a:schemeClr val="dk1"/>
                </a:solidFill>
                <a:latin typeface="Calibri"/>
                <a:ea typeface="Calibri"/>
                <a:cs typeface="Calibri"/>
                <a:sym typeface="Calibri"/>
              </a:defRPr>
            </a:lvl1pPr>
            <a:lvl2pPr marL="914400" marR="0" lvl="1" indent="-228600" algn="l" rtl="0">
              <a:spcBef>
                <a:spcPts val="420"/>
              </a:spcBef>
              <a:spcAft>
                <a:spcPts val="0"/>
              </a:spcAft>
              <a:buSzPts val="1400"/>
              <a:buNone/>
              <a:defRPr sz="1400" b="0" i="0" u="none" strike="noStrike" cap="none">
                <a:solidFill>
                  <a:schemeClr val="dk1"/>
                </a:solidFill>
                <a:latin typeface="Calibri"/>
                <a:ea typeface="Calibri"/>
                <a:cs typeface="Calibri"/>
                <a:sym typeface="Calibri"/>
              </a:defRPr>
            </a:lvl2pPr>
            <a:lvl3pPr marL="1371600" marR="0" lvl="2" indent="-228600" algn="l" rtl="0">
              <a:spcBef>
                <a:spcPts val="420"/>
              </a:spcBef>
              <a:spcAft>
                <a:spcPts val="0"/>
              </a:spcAft>
              <a:buSzPts val="1400"/>
              <a:buNone/>
              <a:defRPr sz="1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SzPts val="1400"/>
              <a:buNone/>
              <a:defRPr sz="14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SzPts val="1400"/>
              <a:buNone/>
              <a:defRPr sz="14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6405563" cy="465138"/>
          </a:xfrm>
          <a:prstGeom prst="rect">
            <a:avLst/>
          </a:prstGeom>
          <a:noFill/>
          <a:ln>
            <a:noFill/>
          </a:ln>
        </p:spPr>
        <p:txBody>
          <a:bodyPr spcFirstLastPara="1" wrap="square" lIns="137100" tIns="68550" rIns="137100" bIns="68550" anchor="b" anchorCtr="0">
            <a:noAutofit/>
          </a:bodyPr>
          <a:lstStyle>
            <a:lvl1pPr marR="0" lvl="0" algn="l" rtl="0">
              <a:lnSpc>
                <a:spcPct val="85000"/>
              </a:lnSpc>
              <a:spcBef>
                <a:spcPts val="0"/>
              </a:spcBef>
              <a:spcAft>
                <a:spcPts val="0"/>
              </a:spcAft>
              <a:buSzPts val="1400"/>
              <a:buNone/>
              <a:defRPr sz="1800" b="0" i="0" u="none" strike="noStrike" cap="none">
                <a:solidFill>
                  <a:schemeClr val="dk1"/>
                </a:solidFill>
                <a:latin typeface="Arial Narrow"/>
                <a:ea typeface="Arial Narrow"/>
                <a:cs typeface="Arial Narrow"/>
                <a:sym typeface="Arial Narrow"/>
              </a:defRPr>
            </a:lvl1pPr>
            <a:lvl2pPr marR="0" lvl="1"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9pPr>
          </a:lstStyle>
          <a:p>
            <a:endParaRPr dirty="0"/>
          </a:p>
        </p:txBody>
      </p:sp>
      <p:sp>
        <p:nvSpPr>
          <p:cNvPr id="8" name="Google Shape;8;n"/>
          <p:cNvSpPr txBox="1">
            <a:spLocks noGrp="1"/>
          </p:cNvSpPr>
          <p:nvPr>
            <p:ph type="sldNum" idx="12"/>
          </p:nvPr>
        </p:nvSpPr>
        <p:spPr>
          <a:xfrm>
            <a:off x="8372475" y="8829675"/>
            <a:ext cx="6407150" cy="465138"/>
          </a:xfrm>
          <a:prstGeom prst="rect">
            <a:avLst/>
          </a:prstGeom>
          <a:noFill/>
          <a:ln>
            <a:noFill/>
          </a:ln>
        </p:spPr>
        <p:txBody>
          <a:bodyPr spcFirstLastPara="1" wrap="square" lIns="137100" tIns="68550" rIns="137100" bIns="68550" anchor="b" anchorCtr="0">
            <a:noAutofit/>
          </a:bodyPr>
          <a:lstStyle/>
          <a:p>
            <a:pPr marL="0" marR="0" lvl="0" indent="0" algn="r" rtl="0">
              <a:lnSpc>
                <a:spcPct val="85000"/>
              </a:lnSpc>
              <a:spcBef>
                <a:spcPts val="0"/>
              </a:spcBef>
              <a:spcAft>
                <a:spcPts val="0"/>
              </a:spcAft>
              <a:buNone/>
            </a:pPr>
            <a:fld id="{00000000-1234-1234-1234-123412341234}" type="slidenum">
              <a:rPr lang="en-US" sz="1800" b="0" i="0" u="none" strike="noStrike" cap="none">
                <a:solidFill>
                  <a:schemeClr val="dk1"/>
                </a:solidFill>
                <a:latin typeface="Arial Narrow"/>
                <a:ea typeface="Arial Narrow"/>
                <a:cs typeface="Arial Narrow"/>
                <a:sym typeface="Arial Narrow"/>
              </a:rPr>
              <a:t>‹#›</a:t>
            </a:fld>
            <a:endParaRPr sz="1800" b="0" i="0" u="none" strike="noStrike" cap="none" dirty="0">
              <a:solidFill>
                <a:schemeClr val="dk1"/>
              </a:solidFill>
              <a:latin typeface="Arial Narrow"/>
              <a:ea typeface="Arial Narrow"/>
              <a:cs typeface="Arial Narrow"/>
              <a:sym typeface="Arial Narrow"/>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1002eeb4c_0_112:notes"/>
          <p:cNvSpPr>
            <a:spLocks noGrp="1" noRot="1" noChangeAspect="1"/>
          </p:cNvSpPr>
          <p:nvPr>
            <p:ph type="sldImg" idx="2"/>
          </p:nvPr>
        </p:nvSpPr>
        <p:spPr>
          <a:xfrm>
            <a:off x="5124450" y="695325"/>
            <a:ext cx="4533900" cy="34877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g121002eeb4c_0_112:notes"/>
          <p:cNvSpPr txBox="1">
            <a:spLocks noGrp="1"/>
          </p:cNvSpPr>
          <p:nvPr>
            <p:ph type="body" idx="1"/>
          </p:nvPr>
        </p:nvSpPr>
        <p:spPr>
          <a:xfrm>
            <a:off x="1479713" y="4415831"/>
            <a:ext cx="11826000" cy="4183500"/>
          </a:xfrm>
          <a:prstGeom prst="rect">
            <a:avLst/>
          </a:prstGeom>
          <a:noFill/>
          <a:ln>
            <a:noFill/>
          </a:ln>
        </p:spPr>
        <p:txBody>
          <a:bodyPr spcFirstLastPara="1" wrap="square" lIns="140075" tIns="70050" rIns="140075" bIns="7005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566160" y="11362270"/>
            <a:ext cx="40416480" cy="7840134"/>
          </a:xfrm>
          <a:prstGeom prst="rect">
            <a:avLst/>
          </a:prstGeom>
          <a:noFill/>
          <a:ln>
            <a:noFill/>
          </a:ln>
        </p:spPr>
        <p:txBody>
          <a:bodyPr spcFirstLastPara="1" wrap="square" lIns="512025" tIns="256000" rIns="512025" bIns="256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132320" y="20726400"/>
            <a:ext cx="33284160" cy="9347200"/>
          </a:xfrm>
          <a:prstGeom prst="rect">
            <a:avLst/>
          </a:prstGeom>
          <a:noFill/>
          <a:ln>
            <a:noFill/>
          </a:ln>
        </p:spPr>
        <p:txBody>
          <a:bodyPr spcFirstLastPara="1" wrap="square" lIns="512025" tIns="256000" rIns="512025" bIns="256000" anchor="t" anchorCtr="0">
            <a:noAutofit/>
          </a:bodyPr>
          <a:lstStyle>
            <a:lvl1pPr lvl="0" algn="ctr">
              <a:spcBef>
                <a:spcPts val="3100"/>
              </a:spcBef>
              <a:spcAft>
                <a:spcPts val="0"/>
              </a:spcAft>
              <a:buClr>
                <a:srgbClr val="888888"/>
              </a:buClr>
              <a:buSzPts val="15500"/>
              <a:buNone/>
              <a:defRPr>
                <a:solidFill>
                  <a:srgbClr val="888888"/>
                </a:solidFill>
              </a:defRPr>
            </a:lvl1pPr>
            <a:lvl2pPr lvl="1" algn="ctr">
              <a:spcBef>
                <a:spcPts val="2720"/>
              </a:spcBef>
              <a:spcAft>
                <a:spcPts val="0"/>
              </a:spcAft>
              <a:buClr>
                <a:srgbClr val="888888"/>
              </a:buClr>
              <a:buSzPts val="13600"/>
              <a:buNone/>
              <a:defRPr>
                <a:solidFill>
                  <a:srgbClr val="888888"/>
                </a:solidFill>
              </a:defRPr>
            </a:lvl2pPr>
            <a:lvl3pPr lvl="2" algn="ctr">
              <a:spcBef>
                <a:spcPts val="2320"/>
              </a:spcBef>
              <a:spcAft>
                <a:spcPts val="0"/>
              </a:spcAft>
              <a:buClr>
                <a:srgbClr val="888888"/>
              </a:buClr>
              <a:buSzPts val="11600"/>
              <a:buNone/>
              <a:defRPr>
                <a:solidFill>
                  <a:srgbClr val="888888"/>
                </a:solidFill>
              </a:defRPr>
            </a:lvl3pPr>
            <a:lvl4pPr lvl="3" algn="ctr">
              <a:spcBef>
                <a:spcPts val="1940"/>
              </a:spcBef>
              <a:spcAft>
                <a:spcPts val="0"/>
              </a:spcAft>
              <a:buClr>
                <a:srgbClr val="888888"/>
              </a:buClr>
              <a:buSzPts val="9700"/>
              <a:buNone/>
              <a:defRPr>
                <a:solidFill>
                  <a:srgbClr val="888888"/>
                </a:solidFill>
              </a:defRPr>
            </a:lvl4pPr>
            <a:lvl5pPr lvl="4" algn="ctr">
              <a:spcBef>
                <a:spcPts val="1940"/>
              </a:spcBef>
              <a:spcAft>
                <a:spcPts val="0"/>
              </a:spcAft>
              <a:buClr>
                <a:srgbClr val="888888"/>
              </a:buClr>
              <a:buSzPts val="9700"/>
              <a:buNone/>
              <a:defRPr>
                <a:solidFill>
                  <a:srgbClr val="888888"/>
                </a:solidFill>
              </a:defRPr>
            </a:lvl5pPr>
            <a:lvl6pPr lvl="5" algn="ctr">
              <a:spcBef>
                <a:spcPts val="1948"/>
              </a:spcBef>
              <a:spcAft>
                <a:spcPts val="0"/>
              </a:spcAft>
              <a:buClr>
                <a:srgbClr val="888888"/>
              </a:buClr>
              <a:buSzPts val="9740"/>
              <a:buNone/>
              <a:defRPr>
                <a:solidFill>
                  <a:srgbClr val="888888"/>
                </a:solidFill>
              </a:defRPr>
            </a:lvl6pPr>
            <a:lvl7pPr lvl="6" algn="ctr">
              <a:spcBef>
                <a:spcPts val="1948"/>
              </a:spcBef>
              <a:spcAft>
                <a:spcPts val="0"/>
              </a:spcAft>
              <a:buClr>
                <a:srgbClr val="888888"/>
              </a:buClr>
              <a:buSzPts val="9740"/>
              <a:buNone/>
              <a:defRPr>
                <a:solidFill>
                  <a:srgbClr val="888888"/>
                </a:solidFill>
              </a:defRPr>
            </a:lvl7pPr>
            <a:lvl8pPr lvl="7" algn="ctr">
              <a:spcBef>
                <a:spcPts val="1948"/>
              </a:spcBef>
              <a:spcAft>
                <a:spcPts val="0"/>
              </a:spcAft>
              <a:buClr>
                <a:srgbClr val="888888"/>
              </a:buClr>
              <a:buSzPts val="9740"/>
              <a:buNone/>
              <a:defRPr>
                <a:solidFill>
                  <a:srgbClr val="888888"/>
                </a:solidFill>
              </a:defRPr>
            </a:lvl8pPr>
            <a:lvl9pPr lvl="8" algn="ctr">
              <a:spcBef>
                <a:spcPts val="1948"/>
              </a:spcBef>
              <a:spcAft>
                <a:spcPts val="0"/>
              </a:spcAft>
              <a:buClr>
                <a:srgbClr val="888888"/>
              </a:buClr>
              <a:buSzPts val="9740"/>
              <a:buNone/>
              <a:defRPr>
                <a:solidFill>
                  <a:srgbClr val="888888"/>
                </a:solidFill>
              </a:defRPr>
            </a:lvl9pPr>
          </a:lstStyle>
          <a:p>
            <a:endParaRPr/>
          </a:p>
        </p:txBody>
      </p:sp>
      <p:sp>
        <p:nvSpPr>
          <p:cNvPr id="18" name="Google Shape;18;p2"/>
          <p:cNvSpPr txBox="1">
            <a:spLocks noGrp="1"/>
          </p:cNvSpPr>
          <p:nvPr>
            <p:ph type="dt" idx="10"/>
          </p:nvPr>
        </p:nvSpPr>
        <p:spPr>
          <a:xfrm>
            <a:off x="2378075" y="33901063"/>
            <a:ext cx="11093450" cy="1947862"/>
          </a:xfrm>
          <a:prstGeom prst="rect">
            <a:avLst/>
          </a:prstGeom>
          <a:noFill/>
          <a:ln>
            <a:noFill/>
          </a:ln>
        </p:spPr>
        <p:txBody>
          <a:bodyPr spcFirstLastPara="1" wrap="square" lIns="512025" tIns="256000" rIns="512025" bIns="256000" anchor="ctr" anchorCtr="0">
            <a:noAutofit/>
          </a:bodyPr>
          <a:lstStyle>
            <a:lvl1pPr lvl="0" algn="l">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
          <p:cNvSpPr txBox="1">
            <a:spLocks noGrp="1"/>
          </p:cNvSpPr>
          <p:nvPr>
            <p:ph type="ftr" idx="11"/>
          </p:nvPr>
        </p:nvSpPr>
        <p:spPr>
          <a:xfrm>
            <a:off x="16246475" y="33901063"/>
            <a:ext cx="15055850" cy="1947862"/>
          </a:xfrm>
          <a:prstGeom prst="rect">
            <a:avLst/>
          </a:prstGeom>
          <a:noFill/>
          <a:ln>
            <a:noFill/>
          </a:ln>
        </p:spPr>
        <p:txBody>
          <a:bodyPr spcFirstLastPara="1" wrap="square" lIns="512025" tIns="256000" rIns="512025" bIns="256000" anchor="ctr" anchorCtr="0">
            <a:noAutofit/>
          </a:bodyPr>
          <a:lstStyle>
            <a:lvl1pPr lvl="0" algn="ctr">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
          <p:cNvSpPr txBox="1">
            <a:spLocks noGrp="1"/>
          </p:cNvSpPr>
          <p:nvPr>
            <p:ph type="sldNum" idx="12"/>
          </p:nvPr>
        </p:nvSpPr>
        <p:spPr>
          <a:xfrm>
            <a:off x="34077275" y="33901063"/>
            <a:ext cx="11093450" cy="1947862"/>
          </a:xfrm>
          <a:prstGeom prst="rect">
            <a:avLst/>
          </a:prstGeom>
          <a:noFill/>
          <a:ln>
            <a:noFill/>
          </a:ln>
        </p:spPr>
        <p:txBody>
          <a:bodyPr spcFirstLastPara="1" wrap="square" lIns="512025" tIns="256000" rIns="512025" bIns="256000" anchor="ctr" anchorCtr="0">
            <a:noAutofit/>
          </a:bodyPr>
          <a:lstStyle>
            <a:lvl1pPr marL="0" marR="0" lvl="0" indent="0" algn="r">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1pPr>
            <a:lvl2pPr marL="0" marR="0" lvl="1" indent="0" algn="r">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2pPr>
            <a:lvl3pPr marL="0" marR="0" lvl="2" indent="0" algn="r">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3pPr>
            <a:lvl4pPr marL="0" marR="0" lvl="3" indent="0" algn="r">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4pPr>
            <a:lvl5pPr marL="0" marR="0" lvl="4" indent="0" algn="r">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5pPr>
            <a:lvl6pPr marL="0" marR="0" lvl="5" indent="0" algn="r">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6pPr>
            <a:lvl7pPr marL="0" marR="0" lvl="6" indent="0" algn="r">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7pPr>
            <a:lvl8pPr marL="0" marR="0" lvl="7" indent="0" algn="r">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8pPr>
            <a:lvl9pPr marL="0" marR="0" lvl="8" indent="0" algn="r">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378075" y="1465263"/>
            <a:ext cx="42792650" cy="6096000"/>
          </a:xfrm>
          <a:prstGeom prst="rect">
            <a:avLst/>
          </a:prstGeom>
          <a:noFill/>
          <a:ln>
            <a:noFill/>
          </a:ln>
        </p:spPr>
        <p:txBody>
          <a:bodyPr spcFirstLastPara="1" wrap="square" lIns="512025" tIns="256000" rIns="512025" bIns="256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1704638" y="-792162"/>
            <a:ext cx="24139525" cy="42792650"/>
          </a:xfrm>
          <a:prstGeom prst="rect">
            <a:avLst/>
          </a:prstGeom>
          <a:noFill/>
          <a:ln>
            <a:noFill/>
          </a:ln>
        </p:spPr>
        <p:txBody>
          <a:bodyPr spcFirstLastPara="1" wrap="square" lIns="512025" tIns="256000" rIns="512025" bIns="256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378075" y="33901063"/>
            <a:ext cx="11093450" cy="1947862"/>
          </a:xfrm>
          <a:prstGeom prst="rect">
            <a:avLst/>
          </a:prstGeom>
          <a:noFill/>
          <a:ln>
            <a:noFill/>
          </a:ln>
        </p:spPr>
        <p:txBody>
          <a:bodyPr spcFirstLastPara="1" wrap="square" lIns="512025" tIns="256000" rIns="512025" bIns="256000" anchor="ctr" anchorCtr="0">
            <a:noAutofit/>
          </a:bodyPr>
          <a:lstStyle>
            <a:lvl1pPr lvl="0" algn="l">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ftr" idx="11"/>
          </p:nvPr>
        </p:nvSpPr>
        <p:spPr>
          <a:xfrm>
            <a:off x="16246475" y="33901063"/>
            <a:ext cx="15055850" cy="1947862"/>
          </a:xfrm>
          <a:prstGeom prst="rect">
            <a:avLst/>
          </a:prstGeom>
          <a:noFill/>
          <a:ln>
            <a:noFill/>
          </a:ln>
        </p:spPr>
        <p:txBody>
          <a:bodyPr spcFirstLastPara="1" wrap="square" lIns="512025" tIns="256000" rIns="512025" bIns="256000" anchor="ctr" anchorCtr="0">
            <a:noAutofit/>
          </a:bodyPr>
          <a:lstStyle>
            <a:lvl1pPr lvl="0" algn="ctr">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11"/>
          <p:cNvSpPr txBox="1">
            <a:spLocks noGrp="1"/>
          </p:cNvSpPr>
          <p:nvPr>
            <p:ph type="sldNum" idx="12"/>
          </p:nvPr>
        </p:nvSpPr>
        <p:spPr>
          <a:xfrm>
            <a:off x="34077275" y="33901063"/>
            <a:ext cx="11093450" cy="1947862"/>
          </a:xfrm>
          <a:prstGeom prst="rect">
            <a:avLst/>
          </a:prstGeom>
          <a:noFill/>
          <a:ln>
            <a:noFill/>
          </a:ln>
        </p:spPr>
        <p:txBody>
          <a:bodyPr spcFirstLastPara="1" wrap="square" lIns="512025" tIns="256000" rIns="512025" bIns="256000" anchor="ctr" anchorCtr="0">
            <a:noAutofit/>
          </a:bodyPr>
          <a:lstStyle>
            <a:lvl1pPr marL="0" marR="0" lvl="0"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1pPr>
            <a:lvl2pPr marL="0" marR="0" lvl="1"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2pPr>
            <a:lvl3pPr marL="0" marR="0" lvl="2"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3pPr>
            <a:lvl4pPr marL="0" marR="0" lvl="3"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4pPr>
            <a:lvl5pPr marL="0" marR="0" lvl="4"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5pPr>
            <a:lvl6pPr marL="0" marR="0" lvl="5"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6pPr>
            <a:lvl7pPr marL="0" marR="0" lvl="6"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7pPr>
            <a:lvl8pPr marL="0" marR="0" lvl="7"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8pPr>
            <a:lvl9pPr marL="0" marR="0" lvl="8"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4218053" y="11719566"/>
            <a:ext cx="31208134" cy="10698480"/>
          </a:xfrm>
          <a:prstGeom prst="rect">
            <a:avLst/>
          </a:prstGeom>
          <a:noFill/>
          <a:ln>
            <a:noFill/>
          </a:ln>
        </p:spPr>
        <p:txBody>
          <a:bodyPr spcFirstLastPara="1" wrap="square" lIns="512025" tIns="256000" rIns="512025" bIns="256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424853" y="1417326"/>
            <a:ext cx="31208134" cy="31302960"/>
          </a:xfrm>
          <a:prstGeom prst="rect">
            <a:avLst/>
          </a:prstGeom>
          <a:noFill/>
          <a:ln>
            <a:noFill/>
          </a:ln>
        </p:spPr>
        <p:txBody>
          <a:bodyPr spcFirstLastPara="1" wrap="square" lIns="512025" tIns="256000" rIns="512025" bIns="256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378075" y="33901063"/>
            <a:ext cx="11093450" cy="1947862"/>
          </a:xfrm>
          <a:prstGeom prst="rect">
            <a:avLst/>
          </a:prstGeom>
          <a:noFill/>
          <a:ln>
            <a:noFill/>
          </a:ln>
        </p:spPr>
        <p:txBody>
          <a:bodyPr spcFirstLastPara="1" wrap="square" lIns="512025" tIns="256000" rIns="512025" bIns="256000" anchor="ctr" anchorCtr="0">
            <a:noAutofit/>
          </a:bodyPr>
          <a:lstStyle>
            <a:lvl1pPr lvl="0" algn="l">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12"/>
          <p:cNvSpPr txBox="1">
            <a:spLocks noGrp="1"/>
          </p:cNvSpPr>
          <p:nvPr>
            <p:ph type="ftr" idx="11"/>
          </p:nvPr>
        </p:nvSpPr>
        <p:spPr>
          <a:xfrm>
            <a:off x="16246475" y="33901063"/>
            <a:ext cx="15055850" cy="1947862"/>
          </a:xfrm>
          <a:prstGeom prst="rect">
            <a:avLst/>
          </a:prstGeom>
          <a:noFill/>
          <a:ln>
            <a:noFill/>
          </a:ln>
        </p:spPr>
        <p:txBody>
          <a:bodyPr spcFirstLastPara="1" wrap="square" lIns="512025" tIns="256000" rIns="512025" bIns="256000" anchor="ctr" anchorCtr="0">
            <a:noAutofit/>
          </a:bodyPr>
          <a:lstStyle>
            <a:lvl1pPr lvl="0" algn="ctr">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2"/>
          <p:cNvSpPr txBox="1">
            <a:spLocks noGrp="1"/>
          </p:cNvSpPr>
          <p:nvPr>
            <p:ph type="sldNum" idx="12"/>
          </p:nvPr>
        </p:nvSpPr>
        <p:spPr>
          <a:xfrm>
            <a:off x="34077275" y="33901063"/>
            <a:ext cx="11093450" cy="1947862"/>
          </a:xfrm>
          <a:prstGeom prst="rect">
            <a:avLst/>
          </a:prstGeom>
          <a:noFill/>
          <a:ln>
            <a:noFill/>
          </a:ln>
        </p:spPr>
        <p:txBody>
          <a:bodyPr spcFirstLastPara="1" wrap="square" lIns="512025" tIns="256000" rIns="512025" bIns="256000" anchor="ctr" anchorCtr="0">
            <a:noAutofit/>
          </a:bodyPr>
          <a:lstStyle>
            <a:lvl1pPr marL="0" marR="0" lvl="0"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1pPr>
            <a:lvl2pPr marL="0" marR="0" lvl="1"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2pPr>
            <a:lvl3pPr marL="0" marR="0" lvl="2"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3pPr>
            <a:lvl4pPr marL="0" marR="0" lvl="3"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4pPr>
            <a:lvl5pPr marL="0" marR="0" lvl="4"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5pPr>
            <a:lvl6pPr marL="0" marR="0" lvl="5"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6pPr>
            <a:lvl7pPr marL="0" marR="0" lvl="6"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7pPr>
            <a:lvl8pPr marL="0" marR="0" lvl="7"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8pPr>
            <a:lvl9pPr marL="0" marR="0" lvl="8"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4"/>
          <p:cNvSpPr txBox="1">
            <a:spLocks noGrp="1"/>
          </p:cNvSpPr>
          <p:nvPr>
            <p:ph type="ctrTitle"/>
          </p:nvPr>
        </p:nvSpPr>
        <p:spPr>
          <a:xfrm>
            <a:off x="3565526" y="11361738"/>
            <a:ext cx="40417500" cy="7840800"/>
          </a:xfrm>
          <a:prstGeom prst="rect">
            <a:avLst/>
          </a:prstGeom>
          <a:noFill/>
          <a:ln>
            <a:noFill/>
          </a:ln>
        </p:spPr>
        <p:txBody>
          <a:bodyPr spcFirstLastPara="1" wrap="square" lIns="479475" tIns="239750" rIns="479475" bIns="239750" anchor="ctr" anchorCtr="0">
            <a:noAutofit/>
          </a:bodyPr>
          <a:lstStyle>
            <a:lvl1pPr lvl="0" algn="ctr" rtl="0">
              <a:spcBef>
                <a:spcPts val="0"/>
              </a:spcBef>
              <a:spcAft>
                <a:spcPts val="0"/>
              </a:spcAft>
              <a:buSzPts val="1500"/>
              <a:buNone/>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92" name="Google Shape;92;p14"/>
          <p:cNvSpPr txBox="1">
            <a:spLocks noGrp="1"/>
          </p:cNvSpPr>
          <p:nvPr>
            <p:ph type="subTitle" idx="1"/>
          </p:nvPr>
        </p:nvSpPr>
        <p:spPr>
          <a:xfrm>
            <a:off x="7132639" y="20726400"/>
            <a:ext cx="33283500" cy="9347400"/>
          </a:xfrm>
          <a:prstGeom prst="rect">
            <a:avLst/>
          </a:prstGeom>
          <a:noFill/>
          <a:ln>
            <a:noFill/>
          </a:ln>
        </p:spPr>
        <p:txBody>
          <a:bodyPr spcFirstLastPara="1" wrap="square" lIns="479475" tIns="239750" rIns="479475" bIns="239750" anchor="t" anchorCtr="0">
            <a:noAutofit/>
          </a:bodyPr>
          <a:lstStyle>
            <a:lvl1pPr lvl="0" algn="ctr" rtl="0">
              <a:spcBef>
                <a:spcPts val="3300"/>
              </a:spcBef>
              <a:spcAft>
                <a:spcPts val="0"/>
              </a:spcAft>
              <a:buClr>
                <a:schemeClr val="dk1"/>
              </a:buClr>
              <a:buSzPts val="16700"/>
              <a:buFont typeface="Arial"/>
              <a:buNone/>
              <a:defRPr/>
            </a:lvl1pPr>
            <a:lvl2pPr lvl="1" algn="ctr" rtl="0">
              <a:spcBef>
                <a:spcPts val="2900"/>
              </a:spcBef>
              <a:spcAft>
                <a:spcPts val="0"/>
              </a:spcAft>
              <a:buClr>
                <a:schemeClr val="dk1"/>
              </a:buClr>
              <a:buSzPts val="14600"/>
              <a:buFont typeface="Arial"/>
              <a:buNone/>
              <a:defRPr/>
            </a:lvl2pPr>
            <a:lvl3pPr lvl="2" algn="ctr" rtl="0">
              <a:spcBef>
                <a:spcPts val="2500"/>
              </a:spcBef>
              <a:spcAft>
                <a:spcPts val="0"/>
              </a:spcAft>
              <a:buClr>
                <a:schemeClr val="dk1"/>
              </a:buClr>
              <a:buSzPts val="12600"/>
              <a:buFont typeface="Arial"/>
              <a:buNone/>
              <a:defRPr/>
            </a:lvl3pPr>
            <a:lvl4pPr lvl="3" algn="ctr" rtl="0">
              <a:spcBef>
                <a:spcPts val="2100"/>
              </a:spcBef>
              <a:spcAft>
                <a:spcPts val="0"/>
              </a:spcAft>
              <a:buClr>
                <a:schemeClr val="dk1"/>
              </a:buClr>
              <a:buSzPts val="10500"/>
              <a:buFont typeface="Arial"/>
              <a:buNone/>
              <a:defRPr/>
            </a:lvl4pPr>
            <a:lvl5pPr lvl="4" algn="ctr" rtl="0">
              <a:spcBef>
                <a:spcPts val="2100"/>
              </a:spcBef>
              <a:spcAft>
                <a:spcPts val="0"/>
              </a:spcAft>
              <a:buClr>
                <a:schemeClr val="dk1"/>
              </a:buClr>
              <a:buSzPts val="10500"/>
              <a:buFont typeface="Arial"/>
              <a:buNone/>
              <a:defRPr/>
            </a:lvl5pPr>
            <a:lvl6pPr lvl="5" algn="ctr" rtl="0">
              <a:spcBef>
                <a:spcPts val="2100"/>
              </a:spcBef>
              <a:spcAft>
                <a:spcPts val="0"/>
              </a:spcAft>
              <a:buClr>
                <a:schemeClr val="dk1"/>
              </a:buClr>
              <a:buSzPts val="10500"/>
              <a:buFont typeface="Arial"/>
              <a:buNone/>
              <a:defRPr/>
            </a:lvl6pPr>
            <a:lvl7pPr lvl="6" algn="ctr" rtl="0">
              <a:spcBef>
                <a:spcPts val="2100"/>
              </a:spcBef>
              <a:spcAft>
                <a:spcPts val="0"/>
              </a:spcAft>
              <a:buClr>
                <a:schemeClr val="dk1"/>
              </a:buClr>
              <a:buSzPts val="10500"/>
              <a:buFont typeface="Arial"/>
              <a:buNone/>
              <a:defRPr/>
            </a:lvl7pPr>
            <a:lvl8pPr lvl="7" algn="ctr" rtl="0">
              <a:spcBef>
                <a:spcPts val="2100"/>
              </a:spcBef>
              <a:spcAft>
                <a:spcPts val="0"/>
              </a:spcAft>
              <a:buClr>
                <a:schemeClr val="dk1"/>
              </a:buClr>
              <a:buSzPts val="10500"/>
              <a:buFont typeface="Arial"/>
              <a:buNone/>
              <a:defRPr/>
            </a:lvl8pPr>
            <a:lvl9pPr lvl="8" algn="ctr" rtl="0">
              <a:spcBef>
                <a:spcPts val="2100"/>
              </a:spcBef>
              <a:spcAft>
                <a:spcPts val="0"/>
              </a:spcAft>
              <a:buClr>
                <a:schemeClr val="dk1"/>
              </a:buClr>
              <a:buSzPts val="10500"/>
              <a:buFont typeface="Arial"/>
              <a:buNone/>
              <a:defRPr/>
            </a:lvl9pPr>
          </a:lstStyle>
          <a:p>
            <a:endParaRPr/>
          </a:p>
        </p:txBody>
      </p:sp>
      <p:sp>
        <p:nvSpPr>
          <p:cNvPr id="93" name="Google Shape;93;p14"/>
          <p:cNvSpPr txBox="1">
            <a:spLocks noGrp="1"/>
          </p:cNvSpPr>
          <p:nvPr>
            <p:ph type="dt" idx="10"/>
          </p:nvPr>
        </p:nvSpPr>
        <p:spPr>
          <a:xfrm>
            <a:off x="2379209" y="33307338"/>
            <a:ext cx="11092500" cy="2540100"/>
          </a:xfrm>
          <a:prstGeom prst="rect">
            <a:avLst/>
          </a:prstGeom>
          <a:noFill/>
          <a:ln>
            <a:noFill/>
          </a:ln>
        </p:spPr>
        <p:txBody>
          <a:bodyPr spcFirstLastPara="1" wrap="square" lIns="479475" tIns="239750" rIns="479475" bIns="239750" anchor="t" anchorCtr="0">
            <a:noAutofit/>
          </a:bodyPr>
          <a:lstStyle>
            <a:lvl1pPr lvl="0" algn="l"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94" name="Google Shape;94;p14"/>
          <p:cNvSpPr txBox="1">
            <a:spLocks noGrp="1"/>
          </p:cNvSpPr>
          <p:nvPr>
            <p:ph type="ftr" idx="11"/>
          </p:nvPr>
        </p:nvSpPr>
        <p:spPr>
          <a:xfrm>
            <a:off x="16247609" y="33307338"/>
            <a:ext cx="15054900" cy="2540100"/>
          </a:xfrm>
          <a:prstGeom prst="rect">
            <a:avLst/>
          </a:prstGeom>
          <a:noFill/>
          <a:ln>
            <a:noFill/>
          </a:ln>
        </p:spPr>
        <p:txBody>
          <a:bodyPr spcFirstLastPara="1" wrap="square" lIns="479475" tIns="239750" rIns="479475" bIns="239750" anchor="t" anchorCtr="0">
            <a:noAutofit/>
          </a:bodyPr>
          <a:lstStyle>
            <a:lvl1pPr lvl="0" algn="ctr"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95" name="Google Shape;95;p14"/>
          <p:cNvSpPr txBox="1">
            <a:spLocks noGrp="1"/>
          </p:cNvSpPr>
          <p:nvPr>
            <p:ph type="sldNum" idx="12"/>
          </p:nvPr>
        </p:nvSpPr>
        <p:spPr>
          <a:xfrm>
            <a:off x="34078409" y="33307338"/>
            <a:ext cx="11092500" cy="2540100"/>
          </a:xfrm>
          <a:prstGeom prst="rect">
            <a:avLst/>
          </a:prstGeom>
          <a:noFill/>
          <a:ln>
            <a:noFill/>
          </a:ln>
        </p:spPr>
        <p:txBody>
          <a:bodyPr spcFirstLastPara="1" wrap="square" lIns="479475" tIns="239750" rIns="479475" bIns="239750" anchor="t" anchorCtr="0">
            <a:noAutofit/>
          </a:bodyPr>
          <a:lstStyle>
            <a:lvl1pPr marL="0" marR="0" lvl="0"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2379209" y="1465263"/>
            <a:ext cx="42791700" cy="6096000"/>
          </a:xfrm>
          <a:prstGeom prst="rect">
            <a:avLst/>
          </a:prstGeom>
          <a:noFill/>
          <a:ln>
            <a:noFill/>
          </a:ln>
        </p:spPr>
        <p:txBody>
          <a:bodyPr spcFirstLastPara="1" wrap="square" lIns="479475" tIns="239750" rIns="479475" bIns="239750" anchor="ctr" anchorCtr="0">
            <a:noAutofit/>
          </a:bodyPr>
          <a:lstStyle>
            <a:lvl1pPr lvl="0" algn="ctr" rtl="0">
              <a:spcBef>
                <a:spcPts val="0"/>
              </a:spcBef>
              <a:spcAft>
                <a:spcPts val="0"/>
              </a:spcAft>
              <a:buSzPts val="1500"/>
              <a:buNone/>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98" name="Google Shape;98;p15"/>
          <p:cNvSpPr txBox="1">
            <a:spLocks noGrp="1"/>
          </p:cNvSpPr>
          <p:nvPr>
            <p:ph type="body" idx="1"/>
          </p:nvPr>
        </p:nvSpPr>
        <p:spPr>
          <a:xfrm>
            <a:off x="2379209" y="8534400"/>
            <a:ext cx="42791700" cy="24138000"/>
          </a:xfrm>
          <a:prstGeom prst="rect">
            <a:avLst/>
          </a:prstGeom>
          <a:noFill/>
          <a:ln>
            <a:noFill/>
          </a:ln>
        </p:spPr>
        <p:txBody>
          <a:bodyPr spcFirstLastPara="1" wrap="square" lIns="479475" tIns="239750" rIns="479475" bIns="239750" anchor="t" anchorCtr="0">
            <a:noAutofit/>
          </a:bodyPr>
          <a:lstStyle>
            <a:lvl1pPr marL="457200" lvl="0" indent="-355600" algn="l" rtl="0">
              <a:spcBef>
                <a:spcPts val="400"/>
              </a:spcBef>
              <a:spcAft>
                <a:spcPts val="0"/>
              </a:spcAft>
              <a:buClr>
                <a:schemeClr val="dk1"/>
              </a:buClr>
              <a:buSzPts val="2000"/>
              <a:buChar char="•"/>
              <a:defRPr/>
            </a:lvl1pPr>
            <a:lvl2pPr marL="914400" lvl="1" indent="-355600" algn="l" rtl="0">
              <a:spcBef>
                <a:spcPts val="400"/>
              </a:spcBef>
              <a:spcAft>
                <a:spcPts val="0"/>
              </a:spcAft>
              <a:buClr>
                <a:schemeClr val="dk1"/>
              </a:buClr>
              <a:buSzPts val="2000"/>
              <a:buChar char="–"/>
              <a:defRPr/>
            </a:lvl2pPr>
            <a:lvl3pPr marL="1371600" lvl="2" indent="-355600" algn="l" rtl="0">
              <a:spcBef>
                <a:spcPts val="400"/>
              </a:spcBef>
              <a:spcAft>
                <a:spcPts val="0"/>
              </a:spcAft>
              <a:buClr>
                <a:schemeClr val="dk1"/>
              </a:buClr>
              <a:buSzPts val="2000"/>
              <a:buChar char="•"/>
              <a:defRPr/>
            </a:lvl3pPr>
            <a:lvl4pPr marL="1828800" lvl="3" indent="-355600" algn="l" rtl="0">
              <a:spcBef>
                <a:spcPts val="400"/>
              </a:spcBef>
              <a:spcAft>
                <a:spcPts val="0"/>
              </a:spcAft>
              <a:buClr>
                <a:schemeClr val="dk1"/>
              </a:buClr>
              <a:buSzPts val="2000"/>
              <a:buChar char="–"/>
              <a:defRPr/>
            </a:lvl4pPr>
            <a:lvl5pPr marL="2286000" lvl="4" indent="-355600" algn="l" rtl="0">
              <a:spcBef>
                <a:spcPts val="400"/>
              </a:spcBef>
              <a:spcAft>
                <a:spcPts val="0"/>
              </a:spcAft>
              <a:buClr>
                <a:schemeClr val="dk1"/>
              </a:buClr>
              <a:buSzPts val="2000"/>
              <a:buChar char="»"/>
              <a:defRPr/>
            </a:lvl5pPr>
            <a:lvl6pPr marL="2743200" lvl="5" indent="-355600" algn="l" rtl="0">
              <a:spcBef>
                <a:spcPts val="400"/>
              </a:spcBef>
              <a:spcAft>
                <a:spcPts val="0"/>
              </a:spcAft>
              <a:buClr>
                <a:schemeClr val="dk1"/>
              </a:buClr>
              <a:buSzPts val="2000"/>
              <a:buChar char="»"/>
              <a:defRPr/>
            </a:lvl6pPr>
            <a:lvl7pPr marL="3200400" lvl="6" indent="-355600" algn="l" rtl="0">
              <a:spcBef>
                <a:spcPts val="400"/>
              </a:spcBef>
              <a:spcAft>
                <a:spcPts val="0"/>
              </a:spcAft>
              <a:buClr>
                <a:schemeClr val="dk1"/>
              </a:buClr>
              <a:buSzPts val="2000"/>
              <a:buChar char="»"/>
              <a:defRPr/>
            </a:lvl7pPr>
            <a:lvl8pPr marL="3657600" lvl="7" indent="-355600" algn="l" rtl="0">
              <a:spcBef>
                <a:spcPts val="400"/>
              </a:spcBef>
              <a:spcAft>
                <a:spcPts val="0"/>
              </a:spcAft>
              <a:buClr>
                <a:schemeClr val="dk1"/>
              </a:buClr>
              <a:buSzPts val="2000"/>
              <a:buChar char="»"/>
              <a:defRPr/>
            </a:lvl8pPr>
            <a:lvl9pPr marL="4114800" lvl="8" indent="-355600" algn="l" rtl="0">
              <a:spcBef>
                <a:spcPts val="400"/>
              </a:spcBef>
              <a:spcAft>
                <a:spcPts val="0"/>
              </a:spcAft>
              <a:buClr>
                <a:schemeClr val="dk1"/>
              </a:buClr>
              <a:buSzPts val="2000"/>
              <a:buChar char="»"/>
              <a:defRPr/>
            </a:lvl9pPr>
          </a:lstStyle>
          <a:p>
            <a:endParaRPr/>
          </a:p>
        </p:txBody>
      </p:sp>
      <p:sp>
        <p:nvSpPr>
          <p:cNvPr id="99" name="Google Shape;99;p15"/>
          <p:cNvSpPr txBox="1">
            <a:spLocks noGrp="1"/>
          </p:cNvSpPr>
          <p:nvPr>
            <p:ph type="dt" idx="10"/>
          </p:nvPr>
        </p:nvSpPr>
        <p:spPr>
          <a:xfrm>
            <a:off x="2379209" y="33307338"/>
            <a:ext cx="11092500" cy="2540100"/>
          </a:xfrm>
          <a:prstGeom prst="rect">
            <a:avLst/>
          </a:prstGeom>
          <a:noFill/>
          <a:ln>
            <a:noFill/>
          </a:ln>
        </p:spPr>
        <p:txBody>
          <a:bodyPr spcFirstLastPara="1" wrap="square" lIns="479475" tIns="239750" rIns="479475" bIns="239750" anchor="t" anchorCtr="0">
            <a:noAutofit/>
          </a:bodyPr>
          <a:lstStyle>
            <a:lvl1pPr lvl="0" algn="l"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00" name="Google Shape;100;p15"/>
          <p:cNvSpPr txBox="1">
            <a:spLocks noGrp="1"/>
          </p:cNvSpPr>
          <p:nvPr>
            <p:ph type="ftr" idx="11"/>
          </p:nvPr>
        </p:nvSpPr>
        <p:spPr>
          <a:xfrm>
            <a:off x="16247609" y="33307338"/>
            <a:ext cx="15054900" cy="2540100"/>
          </a:xfrm>
          <a:prstGeom prst="rect">
            <a:avLst/>
          </a:prstGeom>
          <a:noFill/>
          <a:ln>
            <a:noFill/>
          </a:ln>
        </p:spPr>
        <p:txBody>
          <a:bodyPr spcFirstLastPara="1" wrap="square" lIns="479475" tIns="239750" rIns="479475" bIns="239750" anchor="t" anchorCtr="0">
            <a:noAutofit/>
          </a:bodyPr>
          <a:lstStyle>
            <a:lvl1pPr lvl="0" algn="ctr"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01" name="Google Shape;101;p15"/>
          <p:cNvSpPr txBox="1">
            <a:spLocks noGrp="1"/>
          </p:cNvSpPr>
          <p:nvPr>
            <p:ph type="sldNum" idx="12"/>
          </p:nvPr>
        </p:nvSpPr>
        <p:spPr>
          <a:xfrm>
            <a:off x="34078409" y="33307338"/>
            <a:ext cx="11092500" cy="2540100"/>
          </a:xfrm>
          <a:prstGeom prst="rect">
            <a:avLst/>
          </a:prstGeom>
          <a:noFill/>
          <a:ln>
            <a:noFill/>
          </a:ln>
        </p:spPr>
        <p:txBody>
          <a:bodyPr spcFirstLastPara="1" wrap="square" lIns="479475" tIns="239750" rIns="479475" bIns="239750" anchor="t" anchorCtr="0">
            <a:noAutofit/>
          </a:bodyPr>
          <a:lstStyle>
            <a:lvl1pPr marL="0" marR="0" lvl="0"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3756027" y="23502938"/>
            <a:ext cx="40416000" cy="7264200"/>
          </a:xfrm>
          <a:prstGeom prst="rect">
            <a:avLst/>
          </a:prstGeom>
          <a:noFill/>
          <a:ln>
            <a:noFill/>
          </a:ln>
        </p:spPr>
        <p:txBody>
          <a:bodyPr spcFirstLastPara="1" wrap="square" lIns="479475" tIns="239750" rIns="479475" bIns="239750" anchor="t" anchorCtr="0">
            <a:noAutofit/>
          </a:bodyPr>
          <a:lstStyle>
            <a:lvl1pPr lvl="0" algn="l" rtl="0">
              <a:spcBef>
                <a:spcPts val="0"/>
              </a:spcBef>
              <a:spcAft>
                <a:spcPts val="0"/>
              </a:spcAft>
              <a:buSzPts val="1500"/>
              <a:buNone/>
              <a:defRPr sz="4000" b="1" cap="none"/>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104" name="Google Shape;104;p16"/>
          <p:cNvSpPr txBox="1">
            <a:spLocks noGrp="1"/>
          </p:cNvSpPr>
          <p:nvPr>
            <p:ph type="body" idx="1"/>
          </p:nvPr>
        </p:nvSpPr>
        <p:spPr>
          <a:xfrm>
            <a:off x="3756027" y="15501938"/>
            <a:ext cx="40416000" cy="8001000"/>
          </a:xfrm>
          <a:prstGeom prst="rect">
            <a:avLst/>
          </a:prstGeom>
          <a:noFill/>
          <a:ln>
            <a:noFill/>
          </a:ln>
        </p:spPr>
        <p:txBody>
          <a:bodyPr spcFirstLastPara="1" wrap="square" lIns="479475" tIns="239750" rIns="479475" bIns="239750" anchor="b" anchorCtr="0">
            <a:noAutofit/>
          </a:bodyPr>
          <a:lstStyle>
            <a:lvl1pPr marL="457200" lvl="0" indent="-228600" algn="l" rtl="0">
              <a:spcBef>
                <a:spcPts val="400"/>
              </a:spcBef>
              <a:spcAft>
                <a:spcPts val="0"/>
              </a:spcAft>
              <a:buClr>
                <a:schemeClr val="dk1"/>
              </a:buClr>
              <a:buSzPts val="2000"/>
              <a:buFont typeface="Arial"/>
              <a:buNone/>
              <a:defRPr sz="2000"/>
            </a:lvl1pPr>
            <a:lvl2pPr marL="914400" lvl="1" indent="-228600" algn="l" rtl="0">
              <a:spcBef>
                <a:spcPts val="300"/>
              </a:spcBef>
              <a:spcAft>
                <a:spcPts val="0"/>
              </a:spcAft>
              <a:buClr>
                <a:schemeClr val="dk1"/>
              </a:buClr>
              <a:buSzPts val="1700"/>
              <a:buFont typeface="Arial"/>
              <a:buNone/>
              <a:defRPr sz="1700"/>
            </a:lvl2pPr>
            <a:lvl3pPr marL="1371600" lvl="2" indent="-228600" algn="l" rtl="0">
              <a:spcBef>
                <a:spcPts val="300"/>
              </a:spcBef>
              <a:spcAft>
                <a:spcPts val="0"/>
              </a:spcAft>
              <a:buClr>
                <a:schemeClr val="dk1"/>
              </a:buClr>
              <a:buSzPts val="1600"/>
              <a:buFont typeface="Arial"/>
              <a:buNone/>
              <a:defRPr sz="1600"/>
            </a:lvl3pPr>
            <a:lvl4pPr marL="1828800" lvl="3" indent="-228600" algn="l" rtl="0">
              <a:spcBef>
                <a:spcPts val="300"/>
              </a:spcBef>
              <a:spcAft>
                <a:spcPts val="0"/>
              </a:spcAft>
              <a:buClr>
                <a:schemeClr val="dk1"/>
              </a:buClr>
              <a:buSzPts val="1400"/>
              <a:buFont typeface="Arial"/>
              <a:buNone/>
              <a:defRPr sz="1400"/>
            </a:lvl4pPr>
            <a:lvl5pPr marL="2286000" lvl="4" indent="-228600" algn="l" rtl="0">
              <a:spcBef>
                <a:spcPts val="300"/>
              </a:spcBef>
              <a:spcAft>
                <a:spcPts val="0"/>
              </a:spcAft>
              <a:buClr>
                <a:schemeClr val="dk1"/>
              </a:buClr>
              <a:buSzPts val="1400"/>
              <a:buFont typeface="Arial"/>
              <a:buNone/>
              <a:defRPr sz="1400"/>
            </a:lvl5pPr>
            <a:lvl6pPr marL="2743200" lvl="5" indent="-228600" algn="l" rtl="0">
              <a:spcBef>
                <a:spcPts val="300"/>
              </a:spcBef>
              <a:spcAft>
                <a:spcPts val="0"/>
              </a:spcAft>
              <a:buClr>
                <a:schemeClr val="dk1"/>
              </a:buClr>
              <a:buSzPts val="1400"/>
              <a:buFont typeface="Arial"/>
              <a:buNone/>
              <a:defRPr sz="1400"/>
            </a:lvl6pPr>
            <a:lvl7pPr marL="3200400" lvl="6" indent="-228600" algn="l" rtl="0">
              <a:spcBef>
                <a:spcPts val="300"/>
              </a:spcBef>
              <a:spcAft>
                <a:spcPts val="0"/>
              </a:spcAft>
              <a:buClr>
                <a:schemeClr val="dk1"/>
              </a:buClr>
              <a:buSzPts val="1400"/>
              <a:buFont typeface="Arial"/>
              <a:buNone/>
              <a:defRPr sz="1400"/>
            </a:lvl7pPr>
            <a:lvl8pPr marL="3657600" lvl="7" indent="-228600" algn="l" rtl="0">
              <a:spcBef>
                <a:spcPts val="300"/>
              </a:spcBef>
              <a:spcAft>
                <a:spcPts val="0"/>
              </a:spcAft>
              <a:buClr>
                <a:schemeClr val="dk1"/>
              </a:buClr>
              <a:buSzPts val="1400"/>
              <a:buFont typeface="Arial"/>
              <a:buNone/>
              <a:defRPr sz="1400"/>
            </a:lvl8pPr>
            <a:lvl9pPr marL="4114800" lvl="8" indent="-228600" algn="l" rtl="0">
              <a:spcBef>
                <a:spcPts val="300"/>
              </a:spcBef>
              <a:spcAft>
                <a:spcPts val="0"/>
              </a:spcAft>
              <a:buClr>
                <a:schemeClr val="dk1"/>
              </a:buClr>
              <a:buSzPts val="1400"/>
              <a:buFont typeface="Arial"/>
              <a:buNone/>
              <a:defRPr sz="1400"/>
            </a:lvl9pPr>
          </a:lstStyle>
          <a:p>
            <a:endParaRPr/>
          </a:p>
        </p:txBody>
      </p:sp>
      <p:sp>
        <p:nvSpPr>
          <p:cNvPr id="105" name="Google Shape;105;p16"/>
          <p:cNvSpPr txBox="1">
            <a:spLocks noGrp="1"/>
          </p:cNvSpPr>
          <p:nvPr>
            <p:ph type="dt" idx="10"/>
          </p:nvPr>
        </p:nvSpPr>
        <p:spPr>
          <a:xfrm>
            <a:off x="2379209" y="33307338"/>
            <a:ext cx="11092500" cy="2540100"/>
          </a:xfrm>
          <a:prstGeom prst="rect">
            <a:avLst/>
          </a:prstGeom>
          <a:noFill/>
          <a:ln>
            <a:noFill/>
          </a:ln>
        </p:spPr>
        <p:txBody>
          <a:bodyPr spcFirstLastPara="1" wrap="square" lIns="479475" tIns="239750" rIns="479475" bIns="239750" anchor="t" anchorCtr="0">
            <a:noAutofit/>
          </a:bodyPr>
          <a:lstStyle>
            <a:lvl1pPr lvl="0" algn="l"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06" name="Google Shape;106;p16"/>
          <p:cNvSpPr txBox="1">
            <a:spLocks noGrp="1"/>
          </p:cNvSpPr>
          <p:nvPr>
            <p:ph type="ftr" idx="11"/>
          </p:nvPr>
        </p:nvSpPr>
        <p:spPr>
          <a:xfrm>
            <a:off x="16247609" y="33307338"/>
            <a:ext cx="15054900" cy="2540100"/>
          </a:xfrm>
          <a:prstGeom prst="rect">
            <a:avLst/>
          </a:prstGeom>
          <a:noFill/>
          <a:ln>
            <a:noFill/>
          </a:ln>
        </p:spPr>
        <p:txBody>
          <a:bodyPr spcFirstLastPara="1" wrap="square" lIns="479475" tIns="239750" rIns="479475" bIns="239750" anchor="t" anchorCtr="0">
            <a:noAutofit/>
          </a:bodyPr>
          <a:lstStyle>
            <a:lvl1pPr lvl="0" algn="ctr"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07" name="Google Shape;107;p16"/>
          <p:cNvSpPr txBox="1">
            <a:spLocks noGrp="1"/>
          </p:cNvSpPr>
          <p:nvPr>
            <p:ph type="sldNum" idx="12"/>
          </p:nvPr>
        </p:nvSpPr>
        <p:spPr>
          <a:xfrm>
            <a:off x="34078409" y="33307338"/>
            <a:ext cx="11092500" cy="2540100"/>
          </a:xfrm>
          <a:prstGeom prst="rect">
            <a:avLst/>
          </a:prstGeom>
          <a:noFill/>
          <a:ln>
            <a:noFill/>
          </a:ln>
        </p:spPr>
        <p:txBody>
          <a:bodyPr spcFirstLastPara="1" wrap="square" lIns="479475" tIns="239750" rIns="479475" bIns="239750" anchor="t" anchorCtr="0">
            <a:noAutofit/>
          </a:bodyPr>
          <a:lstStyle>
            <a:lvl1pPr marL="0" marR="0" lvl="0"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2379209" y="1465263"/>
            <a:ext cx="42791700" cy="6096000"/>
          </a:xfrm>
          <a:prstGeom prst="rect">
            <a:avLst/>
          </a:prstGeom>
          <a:noFill/>
          <a:ln>
            <a:noFill/>
          </a:ln>
        </p:spPr>
        <p:txBody>
          <a:bodyPr spcFirstLastPara="1" wrap="square" lIns="479475" tIns="239750" rIns="479475" bIns="239750" anchor="ctr" anchorCtr="0">
            <a:noAutofit/>
          </a:bodyPr>
          <a:lstStyle>
            <a:lvl1pPr lvl="0" algn="ctr" rtl="0">
              <a:spcBef>
                <a:spcPts val="0"/>
              </a:spcBef>
              <a:spcAft>
                <a:spcPts val="0"/>
              </a:spcAft>
              <a:buSzPts val="1500"/>
              <a:buNone/>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110" name="Google Shape;110;p17"/>
          <p:cNvSpPr txBox="1">
            <a:spLocks noGrp="1"/>
          </p:cNvSpPr>
          <p:nvPr>
            <p:ph type="body" idx="1"/>
          </p:nvPr>
        </p:nvSpPr>
        <p:spPr>
          <a:xfrm>
            <a:off x="2378076" y="8534400"/>
            <a:ext cx="21320100" cy="24138000"/>
          </a:xfrm>
          <a:prstGeom prst="rect">
            <a:avLst/>
          </a:prstGeom>
          <a:noFill/>
          <a:ln>
            <a:noFill/>
          </a:ln>
        </p:spPr>
        <p:txBody>
          <a:bodyPr spcFirstLastPara="1" wrap="square" lIns="479475" tIns="239750" rIns="479475" bIns="239750" anchor="t" anchorCtr="0">
            <a:noAutofit/>
          </a:bodyPr>
          <a:lstStyle>
            <a:lvl1pPr marL="457200" lvl="0" indent="-406400" algn="l" rtl="0">
              <a:spcBef>
                <a:spcPts val="600"/>
              </a:spcBef>
              <a:spcAft>
                <a:spcPts val="0"/>
              </a:spcAft>
              <a:buClr>
                <a:schemeClr val="dk1"/>
              </a:buClr>
              <a:buSzPts val="2800"/>
              <a:buFont typeface="Arial"/>
              <a:buChar char="•"/>
              <a:defRPr sz="2800"/>
            </a:lvl1pPr>
            <a:lvl2pPr marL="914400" lvl="1" indent="-381000" algn="l" rtl="0">
              <a:spcBef>
                <a:spcPts val="50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36550" algn="l" rtl="0">
              <a:spcBef>
                <a:spcPts val="300"/>
              </a:spcBef>
              <a:spcAft>
                <a:spcPts val="0"/>
              </a:spcAft>
              <a:buClr>
                <a:schemeClr val="dk1"/>
              </a:buClr>
              <a:buSzPts val="1700"/>
              <a:buFont typeface="Arial"/>
              <a:buChar char="–"/>
              <a:defRPr sz="1700"/>
            </a:lvl4pPr>
            <a:lvl5pPr marL="2286000" lvl="4" indent="-336550" algn="l" rtl="0">
              <a:spcBef>
                <a:spcPts val="300"/>
              </a:spcBef>
              <a:spcAft>
                <a:spcPts val="0"/>
              </a:spcAft>
              <a:buClr>
                <a:schemeClr val="dk1"/>
              </a:buClr>
              <a:buSzPts val="1700"/>
              <a:buFont typeface="Arial"/>
              <a:buChar char="»"/>
              <a:defRPr sz="1700"/>
            </a:lvl5pPr>
            <a:lvl6pPr marL="2743200" lvl="5" indent="-336550" algn="l" rtl="0">
              <a:spcBef>
                <a:spcPts val="300"/>
              </a:spcBef>
              <a:spcAft>
                <a:spcPts val="0"/>
              </a:spcAft>
              <a:buClr>
                <a:schemeClr val="dk1"/>
              </a:buClr>
              <a:buSzPts val="1700"/>
              <a:buFont typeface="Arial"/>
              <a:buChar char="»"/>
              <a:defRPr sz="1700"/>
            </a:lvl6pPr>
            <a:lvl7pPr marL="3200400" lvl="6" indent="-336550" algn="l" rtl="0">
              <a:spcBef>
                <a:spcPts val="300"/>
              </a:spcBef>
              <a:spcAft>
                <a:spcPts val="0"/>
              </a:spcAft>
              <a:buClr>
                <a:schemeClr val="dk1"/>
              </a:buClr>
              <a:buSzPts val="1700"/>
              <a:buFont typeface="Arial"/>
              <a:buChar char="»"/>
              <a:defRPr sz="1700"/>
            </a:lvl7pPr>
            <a:lvl8pPr marL="3657600" lvl="7" indent="-336550" algn="l" rtl="0">
              <a:spcBef>
                <a:spcPts val="300"/>
              </a:spcBef>
              <a:spcAft>
                <a:spcPts val="0"/>
              </a:spcAft>
              <a:buClr>
                <a:schemeClr val="dk1"/>
              </a:buClr>
              <a:buSzPts val="1700"/>
              <a:buFont typeface="Arial"/>
              <a:buChar char="»"/>
              <a:defRPr sz="1700"/>
            </a:lvl8pPr>
            <a:lvl9pPr marL="4114800" lvl="8" indent="-336550" algn="l" rtl="0">
              <a:spcBef>
                <a:spcPts val="300"/>
              </a:spcBef>
              <a:spcAft>
                <a:spcPts val="0"/>
              </a:spcAft>
              <a:buClr>
                <a:schemeClr val="dk1"/>
              </a:buClr>
              <a:buSzPts val="1700"/>
              <a:buFont typeface="Arial"/>
              <a:buChar char="»"/>
              <a:defRPr sz="1700"/>
            </a:lvl9pPr>
          </a:lstStyle>
          <a:p>
            <a:endParaRPr/>
          </a:p>
        </p:txBody>
      </p:sp>
      <p:sp>
        <p:nvSpPr>
          <p:cNvPr id="111" name="Google Shape;111;p17"/>
          <p:cNvSpPr txBox="1">
            <a:spLocks noGrp="1"/>
          </p:cNvSpPr>
          <p:nvPr>
            <p:ph type="body" idx="2"/>
          </p:nvPr>
        </p:nvSpPr>
        <p:spPr>
          <a:xfrm>
            <a:off x="23850602" y="8534400"/>
            <a:ext cx="21320100" cy="24138000"/>
          </a:xfrm>
          <a:prstGeom prst="rect">
            <a:avLst/>
          </a:prstGeom>
          <a:noFill/>
          <a:ln>
            <a:noFill/>
          </a:ln>
        </p:spPr>
        <p:txBody>
          <a:bodyPr spcFirstLastPara="1" wrap="square" lIns="479475" tIns="239750" rIns="479475" bIns="239750" anchor="t" anchorCtr="0">
            <a:noAutofit/>
          </a:bodyPr>
          <a:lstStyle>
            <a:lvl1pPr marL="457200" lvl="0" indent="-406400" algn="l" rtl="0">
              <a:spcBef>
                <a:spcPts val="600"/>
              </a:spcBef>
              <a:spcAft>
                <a:spcPts val="0"/>
              </a:spcAft>
              <a:buClr>
                <a:schemeClr val="dk1"/>
              </a:buClr>
              <a:buSzPts val="2800"/>
              <a:buFont typeface="Arial"/>
              <a:buChar char="•"/>
              <a:defRPr sz="2800"/>
            </a:lvl1pPr>
            <a:lvl2pPr marL="914400" lvl="1" indent="-381000" algn="l" rtl="0">
              <a:spcBef>
                <a:spcPts val="500"/>
              </a:spcBef>
              <a:spcAft>
                <a:spcPts val="0"/>
              </a:spcAft>
              <a:buClr>
                <a:schemeClr val="dk1"/>
              </a:buClr>
              <a:buSzPts val="2400"/>
              <a:buFont typeface="Arial"/>
              <a:buChar char="–"/>
              <a:defRPr sz="2400"/>
            </a:lvl2pPr>
            <a:lvl3pPr marL="1371600" lvl="2" indent="-355600" algn="l" rtl="0">
              <a:spcBef>
                <a:spcPts val="400"/>
              </a:spcBef>
              <a:spcAft>
                <a:spcPts val="0"/>
              </a:spcAft>
              <a:buClr>
                <a:schemeClr val="dk1"/>
              </a:buClr>
              <a:buSzPts val="2000"/>
              <a:buFont typeface="Arial"/>
              <a:buChar char="•"/>
              <a:defRPr sz="2000"/>
            </a:lvl3pPr>
            <a:lvl4pPr marL="1828800" lvl="3" indent="-336550" algn="l" rtl="0">
              <a:spcBef>
                <a:spcPts val="300"/>
              </a:spcBef>
              <a:spcAft>
                <a:spcPts val="0"/>
              </a:spcAft>
              <a:buClr>
                <a:schemeClr val="dk1"/>
              </a:buClr>
              <a:buSzPts val="1700"/>
              <a:buFont typeface="Arial"/>
              <a:buChar char="–"/>
              <a:defRPr sz="1700"/>
            </a:lvl4pPr>
            <a:lvl5pPr marL="2286000" lvl="4" indent="-336550" algn="l" rtl="0">
              <a:spcBef>
                <a:spcPts val="300"/>
              </a:spcBef>
              <a:spcAft>
                <a:spcPts val="0"/>
              </a:spcAft>
              <a:buClr>
                <a:schemeClr val="dk1"/>
              </a:buClr>
              <a:buSzPts val="1700"/>
              <a:buFont typeface="Arial"/>
              <a:buChar char="»"/>
              <a:defRPr sz="1700"/>
            </a:lvl5pPr>
            <a:lvl6pPr marL="2743200" lvl="5" indent="-336550" algn="l" rtl="0">
              <a:spcBef>
                <a:spcPts val="300"/>
              </a:spcBef>
              <a:spcAft>
                <a:spcPts val="0"/>
              </a:spcAft>
              <a:buClr>
                <a:schemeClr val="dk1"/>
              </a:buClr>
              <a:buSzPts val="1700"/>
              <a:buFont typeface="Arial"/>
              <a:buChar char="»"/>
              <a:defRPr sz="1700"/>
            </a:lvl6pPr>
            <a:lvl7pPr marL="3200400" lvl="6" indent="-336550" algn="l" rtl="0">
              <a:spcBef>
                <a:spcPts val="300"/>
              </a:spcBef>
              <a:spcAft>
                <a:spcPts val="0"/>
              </a:spcAft>
              <a:buClr>
                <a:schemeClr val="dk1"/>
              </a:buClr>
              <a:buSzPts val="1700"/>
              <a:buFont typeface="Arial"/>
              <a:buChar char="»"/>
              <a:defRPr sz="1700"/>
            </a:lvl7pPr>
            <a:lvl8pPr marL="3657600" lvl="7" indent="-336550" algn="l" rtl="0">
              <a:spcBef>
                <a:spcPts val="300"/>
              </a:spcBef>
              <a:spcAft>
                <a:spcPts val="0"/>
              </a:spcAft>
              <a:buClr>
                <a:schemeClr val="dk1"/>
              </a:buClr>
              <a:buSzPts val="1700"/>
              <a:buFont typeface="Arial"/>
              <a:buChar char="»"/>
              <a:defRPr sz="1700"/>
            </a:lvl8pPr>
            <a:lvl9pPr marL="4114800" lvl="8" indent="-336550" algn="l" rtl="0">
              <a:spcBef>
                <a:spcPts val="300"/>
              </a:spcBef>
              <a:spcAft>
                <a:spcPts val="0"/>
              </a:spcAft>
              <a:buClr>
                <a:schemeClr val="dk1"/>
              </a:buClr>
              <a:buSzPts val="1700"/>
              <a:buFont typeface="Arial"/>
              <a:buChar char="»"/>
              <a:defRPr sz="1700"/>
            </a:lvl9pPr>
          </a:lstStyle>
          <a:p>
            <a:endParaRPr/>
          </a:p>
        </p:txBody>
      </p:sp>
      <p:sp>
        <p:nvSpPr>
          <p:cNvPr id="112" name="Google Shape;112;p17"/>
          <p:cNvSpPr txBox="1">
            <a:spLocks noGrp="1"/>
          </p:cNvSpPr>
          <p:nvPr>
            <p:ph type="dt" idx="10"/>
          </p:nvPr>
        </p:nvSpPr>
        <p:spPr>
          <a:xfrm>
            <a:off x="2379209" y="33307338"/>
            <a:ext cx="11092500" cy="2540100"/>
          </a:xfrm>
          <a:prstGeom prst="rect">
            <a:avLst/>
          </a:prstGeom>
          <a:noFill/>
          <a:ln>
            <a:noFill/>
          </a:ln>
        </p:spPr>
        <p:txBody>
          <a:bodyPr spcFirstLastPara="1" wrap="square" lIns="479475" tIns="239750" rIns="479475" bIns="239750" anchor="t" anchorCtr="0">
            <a:noAutofit/>
          </a:bodyPr>
          <a:lstStyle>
            <a:lvl1pPr lvl="0" algn="l"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13" name="Google Shape;113;p17"/>
          <p:cNvSpPr txBox="1">
            <a:spLocks noGrp="1"/>
          </p:cNvSpPr>
          <p:nvPr>
            <p:ph type="ftr" idx="11"/>
          </p:nvPr>
        </p:nvSpPr>
        <p:spPr>
          <a:xfrm>
            <a:off x="16247609" y="33307338"/>
            <a:ext cx="15054900" cy="2540100"/>
          </a:xfrm>
          <a:prstGeom prst="rect">
            <a:avLst/>
          </a:prstGeom>
          <a:noFill/>
          <a:ln>
            <a:noFill/>
          </a:ln>
        </p:spPr>
        <p:txBody>
          <a:bodyPr spcFirstLastPara="1" wrap="square" lIns="479475" tIns="239750" rIns="479475" bIns="239750" anchor="t" anchorCtr="0">
            <a:noAutofit/>
          </a:bodyPr>
          <a:lstStyle>
            <a:lvl1pPr lvl="0" algn="ctr"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14" name="Google Shape;114;p17"/>
          <p:cNvSpPr txBox="1">
            <a:spLocks noGrp="1"/>
          </p:cNvSpPr>
          <p:nvPr>
            <p:ph type="sldNum" idx="12"/>
          </p:nvPr>
        </p:nvSpPr>
        <p:spPr>
          <a:xfrm>
            <a:off x="34078409" y="33307338"/>
            <a:ext cx="11092500" cy="2540100"/>
          </a:xfrm>
          <a:prstGeom prst="rect">
            <a:avLst/>
          </a:prstGeom>
          <a:noFill/>
          <a:ln>
            <a:noFill/>
          </a:ln>
        </p:spPr>
        <p:txBody>
          <a:bodyPr spcFirstLastPara="1" wrap="square" lIns="479475" tIns="239750" rIns="479475" bIns="239750" anchor="t" anchorCtr="0">
            <a:noAutofit/>
          </a:bodyPr>
          <a:lstStyle>
            <a:lvl1pPr marL="0" marR="0" lvl="0"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2379209" y="1465263"/>
            <a:ext cx="42791700" cy="6096000"/>
          </a:xfrm>
          <a:prstGeom prst="rect">
            <a:avLst/>
          </a:prstGeom>
          <a:noFill/>
          <a:ln>
            <a:noFill/>
          </a:ln>
        </p:spPr>
        <p:txBody>
          <a:bodyPr spcFirstLastPara="1" wrap="square" lIns="479475" tIns="239750" rIns="479475" bIns="239750" anchor="ctr" anchorCtr="0">
            <a:noAutofit/>
          </a:bodyPr>
          <a:lstStyle>
            <a:lvl1pPr lvl="0" algn="ctr" rtl="0">
              <a:spcBef>
                <a:spcPts val="0"/>
              </a:spcBef>
              <a:spcAft>
                <a:spcPts val="0"/>
              </a:spcAft>
              <a:buSzPts val="1500"/>
              <a:buNone/>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117" name="Google Shape;117;p18"/>
          <p:cNvSpPr txBox="1">
            <a:spLocks noGrp="1"/>
          </p:cNvSpPr>
          <p:nvPr>
            <p:ph type="body" idx="1"/>
          </p:nvPr>
        </p:nvSpPr>
        <p:spPr>
          <a:xfrm>
            <a:off x="2378076" y="8186738"/>
            <a:ext cx="21009000" cy="3413100"/>
          </a:xfrm>
          <a:prstGeom prst="rect">
            <a:avLst/>
          </a:prstGeom>
          <a:noFill/>
          <a:ln>
            <a:noFill/>
          </a:ln>
        </p:spPr>
        <p:txBody>
          <a:bodyPr spcFirstLastPara="1" wrap="square" lIns="479475" tIns="239750" rIns="479475" bIns="239750" anchor="b" anchorCtr="0">
            <a:noAutofit/>
          </a:bodyPr>
          <a:lstStyle>
            <a:lvl1pPr marL="457200" lvl="0" indent="-228600" algn="l" rtl="0">
              <a:spcBef>
                <a:spcPts val="50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00"/>
              </a:spcBef>
              <a:spcAft>
                <a:spcPts val="0"/>
              </a:spcAft>
              <a:buClr>
                <a:schemeClr val="dk1"/>
              </a:buClr>
              <a:buSzPts val="1700"/>
              <a:buFont typeface="Arial"/>
              <a:buNone/>
              <a:defRPr sz="1700" b="1"/>
            </a:lvl3pPr>
            <a:lvl4pPr marL="1828800" lvl="3" indent="-228600" algn="l" rtl="0">
              <a:spcBef>
                <a:spcPts val="300"/>
              </a:spcBef>
              <a:spcAft>
                <a:spcPts val="0"/>
              </a:spcAft>
              <a:buClr>
                <a:schemeClr val="dk1"/>
              </a:buClr>
              <a:buSzPts val="1600"/>
              <a:buFont typeface="Arial"/>
              <a:buNone/>
              <a:defRPr sz="1600" b="1"/>
            </a:lvl4pPr>
            <a:lvl5pPr marL="2286000" lvl="4" indent="-228600" algn="l" rtl="0">
              <a:spcBef>
                <a:spcPts val="300"/>
              </a:spcBef>
              <a:spcAft>
                <a:spcPts val="0"/>
              </a:spcAft>
              <a:buClr>
                <a:schemeClr val="dk1"/>
              </a:buClr>
              <a:buSzPts val="1600"/>
              <a:buFont typeface="Arial"/>
              <a:buNone/>
              <a:defRPr sz="1600" b="1"/>
            </a:lvl5pPr>
            <a:lvl6pPr marL="2743200" lvl="5" indent="-228600" algn="l" rtl="0">
              <a:spcBef>
                <a:spcPts val="300"/>
              </a:spcBef>
              <a:spcAft>
                <a:spcPts val="0"/>
              </a:spcAft>
              <a:buClr>
                <a:schemeClr val="dk1"/>
              </a:buClr>
              <a:buSzPts val="1600"/>
              <a:buFont typeface="Arial"/>
              <a:buNone/>
              <a:defRPr sz="1600" b="1"/>
            </a:lvl6pPr>
            <a:lvl7pPr marL="3200400" lvl="6" indent="-228600" algn="l" rtl="0">
              <a:spcBef>
                <a:spcPts val="300"/>
              </a:spcBef>
              <a:spcAft>
                <a:spcPts val="0"/>
              </a:spcAft>
              <a:buClr>
                <a:schemeClr val="dk1"/>
              </a:buClr>
              <a:buSzPts val="1600"/>
              <a:buFont typeface="Arial"/>
              <a:buNone/>
              <a:defRPr sz="1600" b="1"/>
            </a:lvl7pPr>
            <a:lvl8pPr marL="3657600" lvl="7" indent="-228600" algn="l" rtl="0">
              <a:spcBef>
                <a:spcPts val="300"/>
              </a:spcBef>
              <a:spcAft>
                <a:spcPts val="0"/>
              </a:spcAft>
              <a:buClr>
                <a:schemeClr val="dk1"/>
              </a:buClr>
              <a:buSzPts val="1600"/>
              <a:buFont typeface="Arial"/>
              <a:buNone/>
              <a:defRPr sz="1600" b="1"/>
            </a:lvl8pPr>
            <a:lvl9pPr marL="4114800" lvl="8" indent="-228600" algn="l" rtl="0">
              <a:spcBef>
                <a:spcPts val="300"/>
              </a:spcBef>
              <a:spcAft>
                <a:spcPts val="0"/>
              </a:spcAft>
              <a:buClr>
                <a:schemeClr val="dk1"/>
              </a:buClr>
              <a:buSzPts val="1600"/>
              <a:buFont typeface="Arial"/>
              <a:buNone/>
              <a:defRPr sz="1600" b="1"/>
            </a:lvl9pPr>
          </a:lstStyle>
          <a:p>
            <a:endParaRPr/>
          </a:p>
        </p:txBody>
      </p:sp>
      <p:sp>
        <p:nvSpPr>
          <p:cNvPr id="118" name="Google Shape;118;p18"/>
          <p:cNvSpPr txBox="1">
            <a:spLocks noGrp="1"/>
          </p:cNvSpPr>
          <p:nvPr>
            <p:ph type="body" idx="2"/>
          </p:nvPr>
        </p:nvSpPr>
        <p:spPr>
          <a:xfrm>
            <a:off x="2378076" y="11599863"/>
            <a:ext cx="21009000" cy="21072300"/>
          </a:xfrm>
          <a:prstGeom prst="rect">
            <a:avLst/>
          </a:prstGeom>
          <a:noFill/>
          <a:ln>
            <a:noFill/>
          </a:ln>
        </p:spPr>
        <p:txBody>
          <a:bodyPr spcFirstLastPara="1" wrap="square" lIns="479475" tIns="239750" rIns="479475" bIns="239750" anchor="t" anchorCtr="0">
            <a:noAutofit/>
          </a:bodyPr>
          <a:lstStyle>
            <a:lvl1pPr marL="457200" lvl="0" indent="-381000" algn="l" rtl="0">
              <a:spcBef>
                <a:spcPts val="50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36550" algn="l" rtl="0">
              <a:spcBef>
                <a:spcPts val="300"/>
              </a:spcBef>
              <a:spcAft>
                <a:spcPts val="0"/>
              </a:spcAft>
              <a:buClr>
                <a:schemeClr val="dk1"/>
              </a:buClr>
              <a:buSzPts val="1700"/>
              <a:buFont typeface="Arial"/>
              <a:buChar char="•"/>
              <a:defRPr sz="1700"/>
            </a:lvl3pPr>
            <a:lvl4pPr marL="1828800" lvl="3" indent="-330200" algn="l" rtl="0">
              <a:spcBef>
                <a:spcPts val="300"/>
              </a:spcBef>
              <a:spcAft>
                <a:spcPts val="0"/>
              </a:spcAft>
              <a:buClr>
                <a:schemeClr val="dk1"/>
              </a:buClr>
              <a:buSzPts val="1600"/>
              <a:buFont typeface="Arial"/>
              <a:buChar char="–"/>
              <a:defRPr sz="1600"/>
            </a:lvl4pPr>
            <a:lvl5pPr marL="2286000" lvl="4" indent="-330200" algn="l" rtl="0">
              <a:spcBef>
                <a:spcPts val="300"/>
              </a:spcBef>
              <a:spcAft>
                <a:spcPts val="0"/>
              </a:spcAft>
              <a:buClr>
                <a:schemeClr val="dk1"/>
              </a:buClr>
              <a:buSzPts val="1600"/>
              <a:buFont typeface="Arial"/>
              <a:buChar char="»"/>
              <a:defRPr sz="1600"/>
            </a:lvl5pPr>
            <a:lvl6pPr marL="2743200" lvl="5" indent="-330200" algn="l" rtl="0">
              <a:spcBef>
                <a:spcPts val="300"/>
              </a:spcBef>
              <a:spcAft>
                <a:spcPts val="0"/>
              </a:spcAft>
              <a:buClr>
                <a:schemeClr val="dk1"/>
              </a:buClr>
              <a:buSzPts val="1600"/>
              <a:buFont typeface="Arial"/>
              <a:buChar char="»"/>
              <a:defRPr sz="1600"/>
            </a:lvl6pPr>
            <a:lvl7pPr marL="3200400" lvl="6" indent="-330200" algn="l" rtl="0">
              <a:spcBef>
                <a:spcPts val="300"/>
              </a:spcBef>
              <a:spcAft>
                <a:spcPts val="0"/>
              </a:spcAft>
              <a:buClr>
                <a:schemeClr val="dk1"/>
              </a:buClr>
              <a:buSzPts val="1600"/>
              <a:buFont typeface="Arial"/>
              <a:buChar char="»"/>
              <a:defRPr sz="1600"/>
            </a:lvl7pPr>
            <a:lvl8pPr marL="3657600" lvl="7" indent="-330200" algn="l" rtl="0">
              <a:spcBef>
                <a:spcPts val="300"/>
              </a:spcBef>
              <a:spcAft>
                <a:spcPts val="0"/>
              </a:spcAft>
              <a:buClr>
                <a:schemeClr val="dk1"/>
              </a:buClr>
              <a:buSzPts val="1600"/>
              <a:buFont typeface="Arial"/>
              <a:buChar char="»"/>
              <a:defRPr sz="1600"/>
            </a:lvl8pPr>
            <a:lvl9pPr marL="4114800" lvl="8" indent="-330200" algn="l" rtl="0">
              <a:spcBef>
                <a:spcPts val="300"/>
              </a:spcBef>
              <a:spcAft>
                <a:spcPts val="0"/>
              </a:spcAft>
              <a:buClr>
                <a:schemeClr val="dk1"/>
              </a:buClr>
              <a:buSzPts val="1600"/>
              <a:buFont typeface="Arial"/>
              <a:buChar char="»"/>
              <a:defRPr sz="1600"/>
            </a:lvl9pPr>
          </a:lstStyle>
          <a:p>
            <a:endParaRPr/>
          </a:p>
        </p:txBody>
      </p:sp>
      <p:sp>
        <p:nvSpPr>
          <p:cNvPr id="119" name="Google Shape;119;p18"/>
          <p:cNvSpPr txBox="1">
            <a:spLocks noGrp="1"/>
          </p:cNvSpPr>
          <p:nvPr>
            <p:ph type="body" idx="3"/>
          </p:nvPr>
        </p:nvSpPr>
        <p:spPr>
          <a:xfrm>
            <a:off x="24153814" y="8186738"/>
            <a:ext cx="21016800" cy="3413100"/>
          </a:xfrm>
          <a:prstGeom prst="rect">
            <a:avLst/>
          </a:prstGeom>
          <a:noFill/>
          <a:ln>
            <a:noFill/>
          </a:ln>
        </p:spPr>
        <p:txBody>
          <a:bodyPr spcFirstLastPara="1" wrap="square" lIns="479475" tIns="239750" rIns="479475" bIns="239750" anchor="b" anchorCtr="0">
            <a:noAutofit/>
          </a:bodyPr>
          <a:lstStyle>
            <a:lvl1pPr marL="457200" lvl="0" indent="-228600" algn="l" rtl="0">
              <a:spcBef>
                <a:spcPts val="50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00"/>
              </a:spcBef>
              <a:spcAft>
                <a:spcPts val="0"/>
              </a:spcAft>
              <a:buClr>
                <a:schemeClr val="dk1"/>
              </a:buClr>
              <a:buSzPts val="1700"/>
              <a:buFont typeface="Arial"/>
              <a:buNone/>
              <a:defRPr sz="1700" b="1"/>
            </a:lvl3pPr>
            <a:lvl4pPr marL="1828800" lvl="3" indent="-228600" algn="l" rtl="0">
              <a:spcBef>
                <a:spcPts val="300"/>
              </a:spcBef>
              <a:spcAft>
                <a:spcPts val="0"/>
              </a:spcAft>
              <a:buClr>
                <a:schemeClr val="dk1"/>
              </a:buClr>
              <a:buSzPts val="1600"/>
              <a:buFont typeface="Arial"/>
              <a:buNone/>
              <a:defRPr sz="1600" b="1"/>
            </a:lvl4pPr>
            <a:lvl5pPr marL="2286000" lvl="4" indent="-228600" algn="l" rtl="0">
              <a:spcBef>
                <a:spcPts val="300"/>
              </a:spcBef>
              <a:spcAft>
                <a:spcPts val="0"/>
              </a:spcAft>
              <a:buClr>
                <a:schemeClr val="dk1"/>
              </a:buClr>
              <a:buSzPts val="1600"/>
              <a:buFont typeface="Arial"/>
              <a:buNone/>
              <a:defRPr sz="1600" b="1"/>
            </a:lvl5pPr>
            <a:lvl6pPr marL="2743200" lvl="5" indent="-228600" algn="l" rtl="0">
              <a:spcBef>
                <a:spcPts val="300"/>
              </a:spcBef>
              <a:spcAft>
                <a:spcPts val="0"/>
              </a:spcAft>
              <a:buClr>
                <a:schemeClr val="dk1"/>
              </a:buClr>
              <a:buSzPts val="1600"/>
              <a:buFont typeface="Arial"/>
              <a:buNone/>
              <a:defRPr sz="1600" b="1"/>
            </a:lvl6pPr>
            <a:lvl7pPr marL="3200400" lvl="6" indent="-228600" algn="l" rtl="0">
              <a:spcBef>
                <a:spcPts val="300"/>
              </a:spcBef>
              <a:spcAft>
                <a:spcPts val="0"/>
              </a:spcAft>
              <a:buClr>
                <a:schemeClr val="dk1"/>
              </a:buClr>
              <a:buSzPts val="1600"/>
              <a:buFont typeface="Arial"/>
              <a:buNone/>
              <a:defRPr sz="1600" b="1"/>
            </a:lvl7pPr>
            <a:lvl8pPr marL="3657600" lvl="7" indent="-228600" algn="l" rtl="0">
              <a:spcBef>
                <a:spcPts val="300"/>
              </a:spcBef>
              <a:spcAft>
                <a:spcPts val="0"/>
              </a:spcAft>
              <a:buClr>
                <a:schemeClr val="dk1"/>
              </a:buClr>
              <a:buSzPts val="1600"/>
              <a:buFont typeface="Arial"/>
              <a:buNone/>
              <a:defRPr sz="1600" b="1"/>
            </a:lvl8pPr>
            <a:lvl9pPr marL="4114800" lvl="8" indent="-228600" algn="l" rtl="0">
              <a:spcBef>
                <a:spcPts val="300"/>
              </a:spcBef>
              <a:spcAft>
                <a:spcPts val="0"/>
              </a:spcAft>
              <a:buClr>
                <a:schemeClr val="dk1"/>
              </a:buClr>
              <a:buSzPts val="1600"/>
              <a:buFont typeface="Arial"/>
              <a:buNone/>
              <a:defRPr sz="1600" b="1"/>
            </a:lvl9pPr>
          </a:lstStyle>
          <a:p>
            <a:endParaRPr/>
          </a:p>
        </p:txBody>
      </p:sp>
      <p:sp>
        <p:nvSpPr>
          <p:cNvPr id="120" name="Google Shape;120;p18"/>
          <p:cNvSpPr txBox="1">
            <a:spLocks noGrp="1"/>
          </p:cNvSpPr>
          <p:nvPr>
            <p:ph type="body" idx="4"/>
          </p:nvPr>
        </p:nvSpPr>
        <p:spPr>
          <a:xfrm>
            <a:off x="24153814" y="11599863"/>
            <a:ext cx="21016800" cy="21072300"/>
          </a:xfrm>
          <a:prstGeom prst="rect">
            <a:avLst/>
          </a:prstGeom>
          <a:noFill/>
          <a:ln>
            <a:noFill/>
          </a:ln>
        </p:spPr>
        <p:txBody>
          <a:bodyPr spcFirstLastPara="1" wrap="square" lIns="479475" tIns="239750" rIns="479475" bIns="239750" anchor="t" anchorCtr="0">
            <a:noAutofit/>
          </a:bodyPr>
          <a:lstStyle>
            <a:lvl1pPr marL="457200" lvl="0" indent="-381000" algn="l" rtl="0">
              <a:spcBef>
                <a:spcPts val="500"/>
              </a:spcBef>
              <a:spcAft>
                <a:spcPts val="0"/>
              </a:spcAft>
              <a:buClr>
                <a:schemeClr val="dk1"/>
              </a:buClr>
              <a:buSzPts val="2400"/>
              <a:buFont typeface="Arial"/>
              <a:buChar char="•"/>
              <a:defRPr sz="2400"/>
            </a:lvl1pPr>
            <a:lvl2pPr marL="914400" lvl="1" indent="-355600" algn="l" rtl="0">
              <a:spcBef>
                <a:spcPts val="400"/>
              </a:spcBef>
              <a:spcAft>
                <a:spcPts val="0"/>
              </a:spcAft>
              <a:buClr>
                <a:schemeClr val="dk1"/>
              </a:buClr>
              <a:buSzPts val="2000"/>
              <a:buFont typeface="Arial"/>
              <a:buChar char="–"/>
              <a:defRPr sz="2000"/>
            </a:lvl2pPr>
            <a:lvl3pPr marL="1371600" lvl="2" indent="-336550" algn="l" rtl="0">
              <a:spcBef>
                <a:spcPts val="300"/>
              </a:spcBef>
              <a:spcAft>
                <a:spcPts val="0"/>
              </a:spcAft>
              <a:buClr>
                <a:schemeClr val="dk1"/>
              </a:buClr>
              <a:buSzPts val="1700"/>
              <a:buFont typeface="Arial"/>
              <a:buChar char="•"/>
              <a:defRPr sz="1700"/>
            </a:lvl3pPr>
            <a:lvl4pPr marL="1828800" lvl="3" indent="-330200" algn="l" rtl="0">
              <a:spcBef>
                <a:spcPts val="300"/>
              </a:spcBef>
              <a:spcAft>
                <a:spcPts val="0"/>
              </a:spcAft>
              <a:buClr>
                <a:schemeClr val="dk1"/>
              </a:buClr>
              <a:buSzPts val="1600"/>
              <a:buFont typeface="Arial"/>
              <a:buChar char="–"/>
              <a:defRPr sz="1600"/>
            </a:lvl4pPr>
            <a:lvl5pPr marL="2286000" lvl="4" indent="-330200" algn="l" rtl="0">
              <a:spcBef>
                <a:spcPts val="300"/>
              </a:spcBef>
              <a:spcAft>
                <a:spcPts val="0"/>
              </a:spcAft>
              <a:buClr>
                <a:schemeClr val="dk1"/>
              </a:buClr>
              <a:buSzPts val="1600"/>
              <a:buFont typeface="Arial"/>
              <a:buChar char="»"/>
              <a:defRPr sz="1600"/>
            </a:lvl5pPr>
            <a:lvl6pPr marL="2743200" lvl="5" indent="-330200" algn="l" rtl="0">
              <a:spcBef>
                <a:spcPts val="300"/>
              </a:spcBef>
              <a:spcAft>
                <a:spcPts val="0"/>
              </a:spcAft>
              <a:buClr>
                <a:schemeClr val="dk1"/>
              </a:buClr>
              <a:buSzPts val="1600"/>
              <a:buFont typeface="Arial"/>
              <a:buChar char="»"/>
              <a:defRPr sz="1600"/>
            </a:lvl6pPr>
            <a:lvl7pPr marL="3200400" lvl="6" indent="-330200" algn="l" rtl="0">
              <a:spcBef>
                <a:spcPts val="300"/>
              </a:spcBef>
              <a:spcAft>
                <a:spcPts val="0"/>
              </a:spcAft>
              <a:buClr>
                <a:schemeClr val="dk1"/>
              </a:buClr>
              <a:buSzPts val="1600"/>
              <a:buFont typeface="Arial"/>
              <a:buChar char="»"/>
              <a:defRPr sz="1600"/>
            </a:lvl7pPr>
            <a:lvl8pPr marL="3657600" lvl="7" indent="-330200" algn="l" rtl="0">
              <a:spcBef>
                <a:spcPts val="300"/>
              </a:spcBef>
              <a:spcAft>
                <a:spcPts val="0"/>
              </a:spcAft>
              <a:buClr>
                <a:schemeClr val="dk1"/>
              </a:buClr>
              <a:buSzPts val="1600"/>
              <a:buFont typeface="Arial"/>
              <a:buChar char="»"/>
              <a:defRPr sz="1600"/>
            </a:lvl8pPr>
            <a:lvl9pPr marL="4114800" lvl="8" indent="-330200" algn="l" rtl="0">
              <a:spcBef>
                <a:spcPts val="300"/>
              </a:spcBef>
              <a:spcAft>
                <a:spcPts val="0"/>
              </a:spcAft>
              <a:buClr>
                <a:schemeClr val="dk1"/>
              </a:buClr>
              <a:buSzPts val="1600"/>
              <a:buFont typeface="Arial"/>
              <a:buChar char="»"/>
              <a:defRPr sz="1600"/>
            </a:lvl9pPr>
          </a:lstStyle>
          <a:p>
            <a:endParaRPr/>
          </a:p>
        </p:txBody>
      </p:sp>
      <p:sp>
        <p:nvSpPr>
          <p:cNvPr id="121" name="Google Shape;121;p18"/>
          <p:cNvSpPr txBox="1">
            <a:spLocks noGrp="1"/>
          </p:cNvSpPr>
          <p:nvPr>
            <p:ph type="dt" idx="10"/>
          </p:nvPr>
        </p:nvSpPr>
        <p:spPr>
          <a:xfrm>
            <a:off x="2379209" y="33307338"/>
            <a:ext cx="11092500" cy="2540100"/>
          </a:xfrm>
          <a:prstGeom prst="rect">
            <a:avLst/>
          </a:prstGeom>
          <a:noFill/>
          <a:ln>
            <a:noFill/>
          </a:ln>
        </p:spPr>
        <p:txBody>
          <a:bodyPr spcFirstLastPara="1" wrap="square" lIns="479475" tIns="239750" rIns="479475" bIns="239750" anchor="t" anchorCtr="0">
            <a:noAutofit/>
          </a:bodyPr>
          <a:lstStyle>
            <a:lvl1pPr lvl="0" algn="l"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22" name="Google Shape;122;p18"/>
          <p:cNvSpPr txBox="1">
            <a:spLocks noGrp="1"/>
          </p:cNvSpPr>
          <p:nvPr>
            <p:ph type="ftr" idx="11"/>
          </p:nvPr>
        </p:nvSpPr>
        <p:spPr>
          <a:xfrm>
            <a:off x="16247609" y="33307338"/>
            <a:ext cx="15054900" cy="2540100"/>
          </a:xfrm>
          <a:prstGeom prst="rect">
            <a:avLst/>
          </a:prstGeom>
          <a:noFill/>
          <a:ln>
            <a:noFill/>
          </a:ln>
        </p:spPr>
        <p:txBody>
          <a:bodyPr spcFirstLastPara="1" wrap="square" lIns="479475" tIns="239750" rIns="479475" bIns="239750" anchor="t" anchorCtr="0">
            <a:noAutofit/>
          </a:bodyPr>
          <a:lstStyle>
            <a:lvl1pPr lvl="0" algn="ctr"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23" name="Google Shape;123;p18"/>
          <p:cNvSpPr txBox="1">
            <a:spLocks noGrp="1"/>
          </p:cNvSpPr>
          <p:nvPr>
            <p:ph type="sldNum" idx="12"/>
          </p:nvPr>
        </p:nvSpPr>
        <p:spPr>
          <a:xfrm>
            <a:off x="34078409" y="33307338"/>
            <a:ext cx="11092500" cy="2540100"/>
          </a:xfrm>
          <a:prstGeom prst="rect">
            <a:avLst/>
          </a:prstGeom>
          <a:noFill/>
          <a:ln>
            <a:noFill/>
          </a:ln>
        </p:spPr>
        <p:txBody>
          <a:bodyPr spcFirstLastPara="1" wrap="square" lIns="479475" tIns="239750" rIns="479475" bIns="239750" anchor="t" anchorCtr="0">
            <a:noAutofit/>
          </a:bodyPr>
          <a:lstStyle>
            <a:lvl1pPr marL="0" marR="0" lvl="0"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2379209" y="1465263"/>
            <a:ext cx="42791700" cy="6096000"/>
          </a:xfrm>
          <a:prstGeom prst="rect">
            <a:avLst/>
          </a:prstGeom>
          <a:noFill/>
          <a:ln>
            <a:noFill/>
          </a:ln>
        </p:spPr>
        <p:txBody>
          <a:bodyPr spcFirstLastPara="1" wrap="square" lIns="479475" tIns="239750" rIns="479475" bIns="239750" anchor="ctr" anchorCtr="0">
            <a:noAutofit/>
          </a:bodyPr>
          <a:lstStyle>
            <a:lvl1pPr lvl="0" algn="ctr" rtl="0">
              <a:spcBef>
                <a:spcPts val="0"/>
              </a:spcBef>
              <a:spcAft>
                <a:spcPts val="0"/>
              </a:spcAft>
              <a:buSzPts val="1500"/>
              <a:buNone/>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126" name="Google Shape;126;p19"/>
          <p:cNvSpPr txBox="1">
            <a:spLocks noGrp="1"/>
          </p:cNvSpPr>
          <p:nvPr>
            <p:ph type="dt" idx="10"/>
          </p:nvPr>
        </p:nvSpPr>
        <p:spPr>
          <a:xfrm>
            <a:off x="2379209" y="33307338"/>
            <a:ext cx="11092500" cy="2540100"/>
          </a:xfrm>
          <a:prstGeom prst="rect">
            <a:avLst/>
          </a:prstGeom>
          <a:noFill/>
          <a:ln>
            <a:noFill/>
          </a:ln>
        </p:spPr>
        <p:txBody>
          <a:bodyPr spcFirstLastPara="1" wrap="square" lIns="479475" tIns="239750" rIns="479475" bIns="239750" anchor="t" anchorCtr="0">
            <a:noAutofit/>
          </a:bodyPr>
          <a:lstStyle>
            <a:lvl1pPr lvl="0" algn="l"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27" name="Google Shape;127;p19"/>
          <p:cNvSpPr txBox="1">
            <a:spLocks noGrp="1"/>
          </p:cNvSpPr>
          <p:nvPr>
            <p:ph type="ftr" idx="11"/>
          </p:nvPr>
        </p:nvSpPr>
        <p:spPr>
          <a:xfrm>
            <a:off x="16247609" y="33307338"/>
            <a:ext cx="15054900" cy="2540100"/>
          </a:xfrm>
          <a:prstGeom prst="rect">
            <a:avLst/>
          </a:prstGeom>
          <a:noFill/>
          <a:ln>
            <a:noFill/>
          </a:ln>
        </p:spPr>
        <p:txBody>
          <a:bodyPr spcFirstLastPara="1" wrap="square" lIns="479475" tIns="239750" rIns="479475" bIns="239750" anchor="t" anchorCtr="0">
            <a:noAutofit/>
          </a:bodyPr>
          <a:lstStyle>
            <a:lvl1pPr lvl="0" algn="ctr"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28" name="Google Shape;128;p19"/>
          <p:cNvSpPr txBox="1">
            <a:spLocks noGrp="1"/>
          </p:cNvSpPr>
          <p:nvPr>
            <p:ph type="sldNum" idx="12"/>
          </p:nvPr>
        </p:nvSpPr>
        <p:spPr>
          <a:xfrm>
            <a:off x="34078409" y="33307338"/>
            <a:ext cx="11092500" cy="2540100"/>
          </a:xfrm>
          <a:prstGeom prst="rect">
            <a:avLst/>
          </a:prstGeom>
          <a:noFill/>
          <a:ln>
            <a:noFill/>
          </a:ln>
        </p:spPr>
        <p:txBody>
          <a:bodyPr spcFirstLastPara="1" wrap="square" lIns="479475" tIns="239750" rIns="479475" bIns="239750" anchor="t" anchorCtr="0">
            <a:noAutofit/>
          </a:bodyPr>
          <a:lstStyle>
            <a:lvl1pPr marL="0" marR="0" lvl="0"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2379209" y="33307338"/>
            <a:ext cx="11092500" cy="2540100"/>
          </a:xfrm>
          <a:prstGeom prst="rect">
            <a:avLst/>
          </a:prstGeom>
          <a:noFill/>
          <a:ln>
            <a:noFill/>
          </a:ln>
        </p:spPr>
        <p:txBody>
          <a:bodyPr spcFirstLastPara="1" wrap="square" lIns="479475" tIns="239750" rIns="479475" bIns="239750" anchor="t" anchorCtr="0">
            <a:noAutofit/>
          </a:bodyPr>
          <a:lstStyle>
            <a:lvl1pPr lvl="0" algn="l"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31" name="Google Shape;131;p20"/>
          <p:cNvSpPr txBox="1">
            <a:spLocks noGrp="1"/>
          </p:cNvSpPr>
          <p:nvPr>
            <p:ph type="ftr" idx="11"/>
          </p:nvPr>
        </p:nvSpPr>
        <p:spPr>
          <a:xfrm>
            <a:off x="16247609" y="33307338"/>
            <a:ext cx="15054900" cy="2540100"/>
          </a:xfrm>
          <a:prstGeom prst="rect">
            <a:avLst/>
          </a:prstGeom>
          <a:noFill/>
          <a:ln>
            <a:noFill/>
          </a:ln>
        </p:spPr>
        <p:txBody>
          <a:bodyPr spcFirstLastPara="1" wrap="square" lIns="479475" tIns="239750" rIns="479475" bIns="239750" anchor="t" anchorCtr="0">
            <a:noAutofit/>
          </a:bodyPr>
          <a:lstStyle>
            <a:lvl1pPr lvl="0" algn="ctr"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32" name="Google Shape;132;p20"/>
          <p:cNvSpPr txBox="1">
            <a:spLocks noGrp="1"/>
          </p:cNvSpPr>
          <p:nvPr>
            <p:ph type="sldNum" idx="12"/>
          </p:nvPr>
        </p:nvSpPr>
        <p:spPr>
          <a:xfrm>
            <a:off x="34078409" y="33307338"/>
            <a:ext cx="11092500" cy="2540100"/>
          </a:xfrm>
          <a:prstGeom prst="rect">
            <a:avLst/>
          </a:prstGeom>
          <a:noFill/>
          <a:ln>
            <a:noFill/>
          </a:ln>
        </p:spPr>
        <p:txBody>
          <a:bodyPr spcFirstLastPara="1" wrap="square" lIns="479475" tIns="239750" rIns="479475" bIns="239750" anchor="t" anchorCtr="0">
            <a:noAutofit/>
          </a:bodyPr>
          <a:lstStyle>
            <a:lvl1pPr marL="0" marR="0" lvl="0"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2378076" y="1455738"/>
            <a:ext cx="15643200" cy="6197700"/>
          </a:xfrm>
          <a:prstGeom prst="rect">
            <a:avLst/>
          </a:prstGeom>
          <a:noFill/>
          <a:ln>
            <a:noFill/>
          </a:ln>
        </p:spPr>
        <p:txBody>
          <a:bodyPr spcFirstLastPara="1" wrap="square" lIns="479475" tIns="239750" rIns="479475" bIns="239750" anchor="b" anchorCtr="0">
            <a:noAutofit/>
          </a:bodyPr>
          <a:lstStyle>
            <a:lvl1pPr lvl="0" algn="l" rtl="0">
              <a:spcBef>
                <a:spcPts val="0"/>
              </a:spcBef>
              <a:spcAft>
                <a:spcPts val="0"/>
              </a:spcAft>
              <a:buSzPts val="1500"/>
              <a:buNone/>
              <a:defRPr sz="2000" b="1"/>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135" name="Google Shape;135;p21"/>
          <p:cNvSpPr txBox="1">
            <a:spLocks noGrp="1"/>
          </p:cNvSpPr>
          <p:nvPr>
            <p:ph type="body" idx="1"/>
          </p:nvPr>
        </p:nvSpPr>
        <p:spPr>
          <a:xfrm>
            <a:off x="18589625" y="1455738"/>
            <a:ext cx="26581200" cy="31216800"/>
          </a:xfrm>
          <a:prstGeom prst="rect">
            <a:avLst/>
          </a:prstGeom>
          <a:noFill/>
          <a:ln>
            <a:noFill/>
          </a:ln>
        </p:spPr>
        <p:txBody>
          <a:bodyPr spcFirstLastPara="1" wrap="square" lIns="479475" tIns="239750" rIns="479475" bIns="239750" anchor="t" anchorCtr="0">
            <a:noAutofit/>
          </a:bodyPr>
          <a:lstStyle>
            <a:lvl1pPr marL="457200" lvl="0" indent="-431800" algn="l" rtl="0">
              <a:spcBef>
                <a:spcPts val="600"/>
              </a:spcBef>
              <a:spcAft>
                <a:spcPts val="0"/>
              </a:spcAft>
              <a:buClr>
                <a:schemeClr val="dk1"/>
              </a:buClr>
              <a:buSzPts val="3200"/>
              <a:buFont typeface="Arial"/>
              <a:buChar char="•"/>
              <a:defRPr sz="3200"/>
            </a:lvl1pPr>
            <a:lvl2pPr marL="914400" lvl="1" indent="-406400" algn="l" rtl="0">
              <a:spcBef>
                <a:spcPts val="600"/>
              </a:spcBef>
              <a:spcAft>
                <a:spcPts val="0"/>
              </a:spcAft>
              <a:buClr>
                <a:schemeClr val="dk1"/>
              </a:buClr>
              <a:buSzPts val="2800"/>
              <a:buFont typeface="Arial"/>
              <a:buChar char="–"/>
              <a:defRPr sz="2800"/>
            </a:lvl2pPr>
            <a:lvl3pPr marL="1371600" lvl="2" indent="-381000" algn="l" rtl="0">
              <a:spcBef>
                <a:spcPts val="50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l" rtl="0">
              <a:spcBef>
                <a:spcPts val="400"/>
              </a:spcBef>
              <a:spcAft>
                <a:spcPts val="0"/>
              </a:spcAft>
              <a:buClr>
                <a:schemeClr val="dk1"/>
              </a:buClr>
              <a:buSzPts val="2000"/>
              <a:buFont typeface="Arial"/>
              <a:buChar char="»"/>
              <a:defRPr sz="2000"/>
            </a:lvl6pPr>
            <a:lvl7pPr marL="3200400" lvl="6" indent="-355600" algn="l" rtl="0">
              <a:spcBef>
                <a:spcPts val="400"/>
              </a:spcBef>
              <a:spcAft>
                <a:spcPts val="0"/>
              </a:spcAft>
              <a:buClr>
                <a:schemeClr val="dk1"/>
              </a:buClr>
              <a:buSzPts val="2000"/>
              <a:buFont typeface="Arial"/>
              <a:buChar char="»"/>
              <a:defRPr sz="2000"/>
            </a:lvl7pPr>
            <a:lvl8pPr marL="3657600" lvl="7" indent="-355600" algn="l" rtl="0">
              <a:spcBef>
                <a:spcPts val="400"/>
              </a:spcBef>
              <a:spcAft>
                <a:spcPts val="0"/>
              </a:spcAft>
              <a:buClr>
                <a:schemeClr val="dk1"/>
              </a:buClr>
              <a:buSzPts val="2000"/>
              <a:buFont typeface="Arial"/>
              <a:buChar char="»"/>
              <a:defRPr sz="2000"/>
            </a:lvl8pPr>
            <a:lvl9pPr marL="4114800" lvl="8" indent="-355600" algn="l" rtl="0">
              <a:spcBef>
                <a:spcPts val="400"/>
              </a:spcBef>
              <a:spcAft>
                <a:spcPts val="0"/>
              </a:spcAft>
              <a:buClr>
                <a:schemeClr val="dk1"/>
              </a:buClr>
              <a:buSzPts val="2000"/>
              <a:buFont typeface="Arial"/>
              <a:buChar char="»"/>
              <a:defRPr sz="2000"/>
            </a:lvl9pPr>
          </a:lstStyle>
          <a:p>
            <a:endParaRPr/>
          </a:p>
        </p:txBody>
      </p:sp>
      <p:sp>
        <p:nvSpPr>
          <p:cNvPr id="136" name="Google Shape;136;p21"/>
          <p:cNvSpPr txBox="1">
            <a:spLocks noGrp="1"/>
          </p:cNvSpPr>
          <p:nvPr>
            <p:ph type="body" idx="2"/>
          </p:nvPr>
        </p:nvSpPr>
        <p:spPr>
          <a:xfrm>
            <a:off x="2378076" y="7653338"/>
            <a:ext cx="15643200" cy="25019100"/>
          </a:xfrm>
          <a:prstGeom prst="rect">
            <a:avLst/>
          </a:prstGeom>
          <a:noFill/>
          <a:ln>
            <a:noFill/>
          </a:ln>
        </p:spPr>
        <p:txBody>
          <a:bodyPr spcFirstLastPara="1" wrap="square" lIns="479475" tIns="239750" rIns="479475" bIns="239750" anchor="t" anchorCtr="0">
            <a:noAutofit/>
          </a:bodyPr>
          <a:lstStyle>
            <a:lvl1pPr marL="457200" lvl="0" indent="-228600" algn="l" rtl="0">
              <a:spcBef>
                <a:spcPts val="300"/>
              </a:spcBef>
              <a:spcAft>
                <a:spcPts val="0"/>
              </a:spcAft>
              <a:buClr>
                <a:schemeClr val="dk1"/>
              </a:buClr>
              <a:buSzPts val="1400"/>
              <a:buFont typeface="Arial"/>
              <a:buNone/>
              <a:defRPr sz="1400"/>
            </a:lvl1pPr>
            <a:lvl2pPr marL="914400" lvl="1" indent="-228600" algn="l" rtl="0">
              <a:spcBef>
                <a:spcPts val="20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200"/>
              </a:spcBef>
              <a:spcAft>
                <a:spcPts val="0"/>
              </a:spcAft>
              <a:buClr>
                <a:schemeClr val="dk1"/>
              </a:buClr>
              <a:buSzPts val="900"/>
              <a:buFont typeface="Arial"/>
              <a:buNone/>
              <a:defRPr sz="900"/>
            </a:lvl4pPr>
            <a:lvl5pPr marL="2286000" lvl="4" indent="-228600" algn="l" rtl="0">
              <a:spcBef>
                <a:spcPts val="200"/>
              </a:spcBef>
              <a:spcAft>
                <a:spcPts val="0"/>
              </a:spcAft>
              <a:buClr>
                <a:schemeClr val="dk1"/>
              </a:buClr>
              <a:buSzPts val="900"/>
              <a:buFont typeface="Arial"/>
              <a:buNone/>
              <a:defRPr sz="900"/>
            </a:lvl5pPr>
            <a:lvl6pPr marL="2743200" lvl="5" indent="-228600" algn="l" rtl="0">
              <a:spcBef>
                <a:spcPts val="200"/>
              </a:spcBef>
              <a:spcAft>
                <a:spcPts val="0"/>
              </a:spcAft>
              <a:buClr>
                <a:schemeClr val="dk1"/>
              </a:buClr>
              <a:buSzPts val="900"/>
              <a:buFont typeface="Arial"/>
              <a:buNone/>
              <a:defRPr sz="900"/>
            </a:lvl6pPr>
            <a:lvl7pPr marL="3200400" lvl="6" indent="-228600" algn="l" rtl="0">
              <a:spcBef>
                <a:spcPts val="200"/>
              </a:spcBef>
              <a:spcAft>
                <a:spcPts val="0"/>
              </a:spcAft>
              <a:buClr>
                <a:schemeClr val="dk1"/>
              </a:buClr>
              <a:buSzPts val="900"/>
              <a:buFont typeface="Arial"/>
              <a:buNone/>
              <a:defRPr sz="900"/>
            </a:lvl7pPr>
            <a:lvl8pPr marL="3657600" lvl="7" indent="-228600" algn="l" rtl="0">
              <a:spcBef>
                <a:spcPts val="200"/>
              </a:spcBef>
              <a:spcAft>
                <a:spcPts val="0"/>
              </a:spcAft>
              <a:buClr>
                <a:schemeClr val="dk1"/>
              </a:buClr>
              <a:buSzPts val="900"/>
              <a:buFont typeface="Arial"/>
              <a:buNone/>
              <a:defRPr sz="900"/>
            </a:lvl8pPr>
            <a:lvl9pPr marL="4114800" lvl="8" indent="-228600" algn="l" rtl="0">
              <a:spcBef>
                <a:spcPts val="200"/>
              </a:spcBef>
              <a:spcAft>
                <a:spcPts val="0"/>
              </a:spcAft>
              <a:buClr>
                <a:schemeClr val="dk1"/>
              </a:buClr>
              <a:buSzPts val="900"/>
              <a:buFont typeface="Arial"/>
              <a:buNone/>
              <a:defRPr sz="900"/>
            </a:lvl9pPr>
          </a:lstStyle>
          <a:p>
            <a:endParaRPr/>
          </a:p>
        </p:txBody>
      </p:sp>
      <p:sp>
        <p:nvSpPr>
          <p:cNvPr id="137" name="Google Shape;137;p21"/>
          <p:cNvSpPr txBox="1">
            <a:spLocks noGrp="1"/>
          </p:cNvSpPr>
          <p:nvPr>
            <p:ph type="dt" idx="10"/>
          </p:nvPr>
        </p:nvSpPr>
        <p:spPr>
          <a:xfrm>
            <a:off x="2379209" y="33307338"/>
            <a:ext cx="11092500" cy="2540100"/>
          </a:xfrm>
          <a:prstGeom prst="rect">
            <a:avLst/>
          </a:prstGeom>
          <a:noFill/>
          <a:ln>
            <a:noFill/>
          </a:ln>
        </p:spPr>
        <p:txBody>
          <a:bodyPr spcFirstLastPara="1" wrap="square" lIns="479475" tIns="239750" rIns="479475" bIns="239750" anchor="t" anchorCtr="0">
            <a:noAutofit/>
          </a:bodyPr>
          <a:lstStyle>
            <a:lvl1pPr lvl="0" algn="l"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38" name="Google Shape;138;p21"/>
          <p:cNvSpPr txBox="1">
            <a:spLocks noGrp="1"/>
          </p:cNvSpPr>
          <p:nvPr>
            <p:ph type="ftr" idx="11"/>
          </p:nvPr>
        </p:nvSpPr>
        <p:spPr>
          <a:xfrm>
            <a:off x="16247609" y="33307338"/>
            <a:ext cx="15054900" cy="2540100"/>
          </a:xfrm>
          <a:prstGeom prst="rect">
            <a:avLst/>
          </a:prstGeom>
          <a:noFill/>
          <a:ln>
            <a:noFill/>
          </a:ln>
        </p:spPr>
        <p:txBody>
          <a:bodyPr spcFirstLastPara="1" wrap="square" lIns="479475" tIns="239750" rIns="479475" bIns="239750" anchor="t" anchorCtr="0">
            <a:noAutofit/>
          </a:bodyPr>
          <a:lstStyle>
            <a:lvl1pPr lvl="0" algn="ctr"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39" name="Google Shape;139;p21"/>
          <p:cNvSpPr txBox="1">
            <a:spLocks noGrp="1"/>
          </p:cNvSpPr>
          <p:nvPr>
            <p:ph type="sldNum" idx="12"/>
          </p:nvPr>
        </p:nvSpPr>
        <p:spPr>
          <a:xfrm>
            <a:off x="34078409" y="33307338"/>
            <a:ext cx="11092500" cy="2540100"/>
          </a:xfrm>
          <a:prstGeom prst="rect">
            <a:avLst/>
          </a:prstGeom>
          <a:noFill/>
          <a:ln>
            <a:noFill/>
          </a:ln>
        </p:spPr>
        <p:txBody>
          <a:bodyPr spcFirstLastPara="1" wrap="square" lIns="479475" tIns="239750" rIns="479475" bIns="239750" anchor="t" anchorCtr="0">
            <a:noAutofit/>
          </a:bodyPr>
          <a:lstStyle>
            <a:lvl1pPr marL="0" marR="0" lvl="0"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378075" y="1465263"/>
            <a:ext cx="42792650" cy="6096000"/>
          </a:xfrm>
          <a:prstGeom prst="rect">
            <a:avLst/>
          </a:prstGeom>
          <a:noFill/>
          <a:ln>
            <a:noFill/>
          </a:ln>
        </p:spPr>
        <p:txBody>
          <a:bodyPr spcFirstLastPara="1" wrap="square" lIns="512025" tIns="256000" rIns="512025" bIns="256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2378075" y="8534400"/>
            <a:ext cx="42792650" cy="24139525"/>
          </a:xfrm>
          <a:prstGeom prst="rect">
            <a:avLst/>
          </a:prstGeom>
          <a:noFill/>
          <a:ln>
            <a:noFill/>
          </a:ln>
        </p:spPr>
        <p:txBody>
          <a:bodyPr spcFirstLastPara="1" wrap="square" lIns="512025" tIns="256000" rIns="512025" bIns="256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2378075" y="33901063"/>
            <a:ext cx="11093450" cy="1947862"/>
          </a:xfrm>
          <a:prstGeom prst="rect">
            <a:avLst/>
          </a:prstGeom>
          <a:noFill/>
          <a:ln>
            <a:noFill/>
          </a:ln>
        </p:spPr>
        <p:txBody>
          <a:bodyPr spcFirstLastPara="1" wrap="square" lIns="512025" tIns="256000" rIns="512025" bIns="256000" anchor="ctr" anchorCtr="0">
            <a:noAutofit/>
          </a:bodyPr>
          <a:lstStyle>
            <a:lvl1pPr lvl="0" algn="l">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
          <p:cNvSpPr txBox="1">
            <a:spLocks noGrp="1"/>
          </p:cNvSpPr>
          <p:nvPr>
            <p:ph type="ftr" idx="11"/>
          </p:nvPr>
        </p:nvSpPr>
        <p:spPr>
          <a:xfrm>
            <a:off x="16246475" y="33901063"/>
            <a:ext cx="15055850" cy="1947862"/>
          </a:xfrm>
          <a:prstGeom prst="rect">
            <a:avLst/>
          </a:prstGeom>
          <a:noFill/>
          <a:ln>
            <a:noFill/>
          </a:ln>
        </p:spPr>
        <p:txBody>
          <a:bodyPr spcFirstLastPara="1" wrap="square" lIns="512025" tIns="256000" rIns="512025" bIns="256000" anchor="ctr" anchorCtr="0">
            <a:noAutofit/>
          </a:bodyPr>
          <a:lstStyle>
            <a:lvl1pPr lvl="0" algn="ctr">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
          <p:cNvSpPr txBox="1">
            <a:spLocks noGrp="1"/>
          </p:cNvSpPr>
          <p:nvPr>
            <p:ph type="sldNum" idx="12"/>
          </p:nvPr>
        </p:nvSpPr>
        <p:spPr>
          <a:xfrm>
            <a:off x="34077275" y="33901063"/>
            <a:ext cx="11093450" cy="1947862"/>
          </a:xfrm>
          <a:prstGeom prst="rect">
            <a:avLst/>
          </a:prstGeom>
          <a:noFill/>
          <a:ln>
            <a:noFill/>
          </a:ln>
        </p:spPr>
        <p:txBody>
          <a:bodyPr spcFirstLastPara="1" wrap="square" lIns="512025" tIns="256000" rIns="512025" bIns="256000" anchor="ctr" anchorCtr="0">
            <a:noAutofit/>
          </a:bodyPr>
          <a:lstStyle>
            <a:lvl1pPr marL="0" marR="0" lvl="0"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1pPr>
            <a:lvl2pPr marL="0" marR="0" lvl="1"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2pPr>
            <a:lvl3pPr marL="0" marR="0" lvl="2"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3pPr>
            <a:lvl4pPr marL="0" marR="0" lvl="3"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4pPr>
            <a:lvl5pPr marL="0" marR="0" lvl="4"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5pPr>
            <a:lvl6pPr marL="0" marR="0" lvl="5"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6pPr>
            <a:lvl7pPr marL="0" marR="0" lvl="6"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7pPr>
            <a:lvl8pPr marL="0" marR="0" lvl="7"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8pPr>
            <a:lvl9pPr marL="0" marR="0" lvl="8"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9320214" y="25603200"/>
            <a:ext cx="28528800" cy="3022800"/>
          </a:xfrm>
          <a:prstGeom prst="rect">
            <a:avLst/>
          </a:prstGeom>
          <a:noFill/>
          <a:ln>
            <a:noFill/>
          </a:ln>
        </p:spPr>
        <p:txBody>
          <a:bodyPr spcFirstLastPara="1" wrap="square" lIns="479475" tIns="239750" rIns="479475" bIns="239750" anchor="b" anchorCtr="0">
            <a:noAutofit/>
          </a:bodyPr>
          <a:lstStyle>
            <a:lvl1pPr lvl="0" algn="l" rtl="0">
              <a:spcBef>
                <a:spcPts val="0"/>
              </a:spcBef>
              <a:spcAft>
                <a:spcPts val="0"/>
              </a:spcAft>
              <a:buSzPts val="1500"/>
              <a:buNone/>
              <a:defRPr sz="2000" b="1"/>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142" name="Google Shape;142;p22"/>
          <p:cNvSpPr>
            <a:spLocks noGrp="1"/>
          </p:cNvSpPr>
          <p:nvPr>
            <p:ph type="pic" idx="2"/>
          </p:nvPr>
        </p:nvSpPr>
        <p:spPr>
          <a:xfrm>
            <a:off x="9320214" y="3268663"/>
            <a:ext cx="28528800" cy="21945600"/>
          </a:xfrm>
          <a:prstGeom prst="rect">
            <a:avLst/>
          </a:prstGeom>
          <a:noFill/>
          <a:ln>
            <a:noFill/>
          </a:ln>
        </p:spPr>
      </p:sp>
      <p:sp>
        <p:nvSpPr>
          <p:cNvPr id="143" name="Google Shape;143;p22"/>
          <p:cNvSpPr txBox="1">
            <a:spLocks noGrp="1"/>
          </p:cNvSpPr>
          <p:nvPr>
            <p:ph type="body" idx="1"/>
          </p:nvPr>
        </p:nvSpPr>
        <p:spPr>
          <a:xfrm>
            <a:off x="9320214" y="28625800"/>
            <a:ext cx="28528800" cy="4292700"/>
          </a:xfrm>
          <a:prstGeom prst="rect">
            <a:avLst/>
          </a:prstGeom>
          <a:noFill/>
          <a:ln>
            <a:noFill/>
          </a:ln>
        </p:spPr>
        <p:txBody>
          <a:bodyPr spcFirstLastPara="1" wrap="square" lIns="479475" tIns="239750" rIns="479475" bIns="239750" anchor="t" anchorCtr="0">
            <a:noAutofit/>
          </a:bodyPr>
          <a:lstStyle>
            <a:lvl1pPr marL="457200" lvl="0" indent="-228600" algn="l" rtl="0">
              <a:spcBef>
                <a:spcPts val="300"/>
              </a:spcBef>
              <a:spcAft>
                <a:spcPts val="0"/>
              </a:spcAft>
              <a:buClr>
                <a:schemeClr val="dk1"/>
              </a:buClr>
              <a:buSzPts val="1400"/>
              <a:buFont typeface="Arial"/>
              <a:buNone/>
              <a:defRPr sz="1400"/>
            </a:lvl1pPr>
            <a:lvl2pPr marL="914400" lvl="1" indent="-228600" algn="l" rtl="0">
              <a:spcBef>
                <a:spcPts val="200"/>
              </a:spcBef>
              <a:spcAft>
                <a:spcPts val="0"/>
              </a:spcAft>
              <a:buClr>
                <a:schemeClr val="dk1"/>
              </a:buClr>
              <a:buSzPts val="1200"/>
              <a:buFont typeface="Arial"/>
              <a:buNone/>
              <a:defRPr sz="1200"/>
            </a:lvl2pPr>
            <a:lvl3pPr marL="1371600" lvl="2" indent="-228600" algn="l" rtl="0">
              <a:spcBef>
                <a:spcPts val="200"/>
              </a:spcBef>
              <a:spcAft>
                <a:spcPts val="0"/>
              </a:spcAft>
              <a:buClr>
                <a:schemeClr val="dk1"/>
              </a:buClr>
              <a:buSzPts val="1000"/>
              <a:buFont typeface="Arial"/>
              <a:buNone/>
              <a:defRPr sz="1000"/>
            </a:lvl3pPr>
            <a:lvl4pPr marL="1828800" lvl="3" indent="-228600" algn="l" rtl="0">
              <a:spcBef>
                <a:spcPts val="200"/>
              </a:spcBef>
              <a:spcAft>
                <a:spcPts val="0"/>
              </a:spcAft>
              <a:buClr>
                <a:schemeClr val="dk1"/>
              </a:buClr>
              <a:buSzPts val="900"/>
              <a:buFont typeface="Arial"/>
              <a:buNone/>
              <a:defRPr sz="900"/>
            </a:lvl4pPr>
            <a:lvl5pPr marL="2286000" lvl="4" indent="-228600" algn="l" rtl="0">
              <a:spcBef>
                <a:spcPts val="200"/>
              </a:spcBef>
              <a:spcAft>
                <a:spcPts val="0"/>
              </a:spcAft>
              <a:buClr>
                <a:schemeClr val="dk1"/>
              </a:buClr>
              <a:buSzPts val="900"/>
              <a:buFont typeface="Arial"/>
              <a:buNone/>
              <a:defRPr sz="900"/>
            </a:lvl5pPr>
            <a:lvl6pPr marL="2743200" lvl="5" indent="-228600" algn="l" rtl="0">
              <a:spcBef>
                <a:spcPts val="200"/>
              </a:spcBef>
              <a:spcAft>
                <a:spcPts val="0"/>
              </a:spcAft>
              <a:buClr>
                <a:schemeClr val="dk1"/>
              </a:buClr>
              <a:buSzPts val="900"/>
              <a:buFont typeface="Arial"/>
              <a:buNone/>
              <a:defRPr sz="900"/>
            </a:lvl6pPr>
            <a:lvl7pPr marL="3200400" lvl="6" indent="-228600" algn="l" rtl="0">
              <a:spcBef>
                <a:spcPts val="200"/>
              </a:spcBef>
              <a:spcAft>
                <a:spcPts val="0"/>
              </a:spcAft>
              <a:buClr>
                <a:schemeClr val="dk1"/>
              </a:buClr>
              <a:buSzPts val="900"/>
              <a:buFont typeface="Arial"/>
              <a:buNone/>
              <a:defRPr sz="900"/>
            </a:lvl7pPr>
            <a:lvl8pPr marL="3657600" lvl="7" indent="-228600" algn="l" rtl="0">
              <a:spcBef>
                <a:spcPts val="200"/>
              </a:spcBef>
              <a:spcAft>
                <a:spcPts val="0"/>
              </a:spcAft>
              <a:buClr>
                <a:schemeClr val="dk1"/>
              </a:buClr>
              <a:buSzPts val="900"/>
              <a:buFont typeface="Arial"/>
              <a:buNone/>
              <a:defRPr sz="900"/>
            </a:lvl8pPr>
            <a:lvl9pPr marL="4114800" lvl="8" indent="-228600" algn="l" rtl="0">
              <a:spcBef>
                <a:spcPts val="200"/>
              </a:spcBef>
              <a:spcAft>
                <a:spcPts val="0"/>
              </a:spcAft>
              <a:buClr>
                <a:schemeClr val="dk1"/>
              </a:buClr>
              <a:buSzPts val="900"/>
              <a:buFont typeface="Arial"/>
              <a:buNone/>
              <a:defRPr sz="900"/>
            </a:lvl9pPr>
          </a:lstStyle>
          <a:p>
            <a:endParaRPr/>
          </a:p>
        </p:txBody>
      </p:sp>
      <p:sp>
        <p:nvSpPr>
          <p:cNvPr id="144" name="Google Shape;144;p22"/>
          <p:cNvSpPr txBox="1">
            <a:spLocks noGrp="1"/>
          </p:cNvSpPr>
          <p:nvPr>
            <p:ph type="dt" idx="10"/>
          </p:nvPr>
        </p:nvSpPr>
        <p:spPr>
          <a:xfrm>
            <a:off x="2379209" y="33307338"/>
            <a:ext cx="11092500" cy="2540100"/>
          </a:xfrm>
          <a:prstGeom prst="rect">
            <a:avLst/>
          </a:prstGeom>
          <a:noFill/>
          <a:ln>
            <a:noFill/>
          </a:ln>
        </p:spPr>
        <p:txBody>
          <a:bodyPr spcFirstLastPara="1" wrap="square" lIns="479475" tIns="239750" rIns="479475" bIns="239750" anchor="t" anchorCtr="0">
            <a:noAutofit/>
          </a:bodyPr>
          <a:lstStyle>
            <a:lvl1pPr lvl="0" algn="l"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45" name="Google Shape;145;p22"/>
          <p:cNvSpPr txBox="1">
            <a:spLocks noGrp="1"/>
          </p:cNvSpPr>
          <p:nvPr>
            <p:ph type="ftr" idx="11"/>
          </p:nvPr>
        </p:nvSpPr>
        <p:spPr>
          <a:xfrm>
            <a:off x="16247609" y="33307338"/>
            <a:ext cx="15054900" cy="2540100"/>
          </a:xfrm>
          <a:prstGeom prst="rect">
            <a:avLst/>
          </a:prstGeom>
          <a:noFill/>
          <a:ln>
            <a:noFill/>
          </a:ln>
        </p:spPr>
        <p:txBody>
          <a:bodyPr spcFirstLastPara="1" wrap="square" lIns="479475" tIns="239750" rIns="479475" bIns="239750" anchor="t" anchorCtr="0">
            <a:noAutofit/>
          </a:bodyPr>
          <a:lstStyle>
            <a:lvl1pPr lvl="0" algn="ctr"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46" name="Google Shape;146;p22"/>
          <p:cNvSpPr txBox="1">
            <a:spLocks noGrp="1"/>
          </p:cNvSpPr>
          <p:nvPr>
            <p:ph type="sldNum" idx="12"/>
          </p:nvPr>
        </p:nvSpPr>
        <p:spPr>
          <a:xfrm>
            <a:off x="34078409" y="33307338"/>
            <a:ext cx="11092500" cy="2540100"/>
          </a:xfrm>
          <a:prstGeom prst="rect">
            <a:avLst/>
          </a:prstGeom>
          <a:noFill/>
          <a:ln>
            <a:noFill/>
          </a:ln>
        </p:spPr>
        <p:txBody>
          <a:bodyPr spcFirstLastPara="1" wrap="square" lIns="479475" tIns="239750" rIns="479475" bIns="239750" anchor="t" anchorCtr="0">
            <a:noAutofit/>
          </a:bodyPr>
          <a:lstStyle>
            <a:lvl1pPr marL="0" marR="0" lvl="0"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2379209" y="1465263"/>
            <a:ext cx="42791700" cy="6096000"/>
          </a:xfrm>
          <a:prstGeom prst="rect">
            <a:avLst/>
          </a:prstGeom>
          <a:noFill/>
          <a:ln>
            <a:noFill/>
          </a:ln>
        </p:spPr>
        <p:txBody>
          <a:bodyPr spcFirstLastPara="1" wrap="square" lIns="479475" tIns="239750" rIns="479475" bIns="239750" anchor="ctr" anchorCtr="0">
            <a:noAutofit/>
          </a:bodyPr>
          <a:lstStyle>
            <a:lvl1pPr lvl="0" algn="ctr" rtl="0">
              <a:spcBef>
                <a:spcPts val="0"/>
              </a:spcBef>
              <a:spcAft>
                <a:spcPts val="0"/>
              </a:spcAft>
              <a:buSzPts val="1500"/>
              <a:buNone/>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149" name="Google Shape;149;p23"/>
          <p:cNvSpPr txBox="1">
            <a:spLocks noGrp="1"/>
          </p:cNvSpPr>
          <p:nvPr>
            <p:ph type="body" idx="1"/>
          </p:nvPr>
        </p:nvSpPr>
        <p:spPr>
          <a:xfrm rot="5400000">
            <a:off x="11706215" y="-792450"/>
            <a:ext cx="24138000" cy="42791700"/>
          </a:xfrm>
          <a:prstGeom prst="rect">
            <a:avLst/>
          </a:prstGeom>
          <a:noFill/>
          <a:ln>
            <a:noFill/>
          </a:ln>
        </p:spPr>
        <p:txBody>
          <a:bodyPr spcFirstLastPara="1" wrap="square" lIns="479475" tIns="239750" rIns="479475" bIns="239750" anchor="t" anchorCtr="0">
            <a:noAutofit/>
          </a:bodyPr>
          <a:lstStyle>
            <a:lvl1pPr marL="457200" lvl="0" indent="-355600" algn="l" rtl="0">
              <a:spcBef>
                <a:spcPts val="400"/>
              </a:spcBef>
              <a:spcAft>
                <a:spcPts val="0"/>
              </a:spcAft>
              <a:buClr>
                <a:schemeClr val="dk1"/>
              </a:buClr>
              <a:buSzPts val="2000"/>
              <a:buChar char="•"/>
              <a:defRPr/>
            </a:lvl1pPr>
            <a:lvl2pPr marL="914400" lvl="1" indent="-355600" algn="l" rtl="0">
              <a:spcBef>
                <a:spcPts val="400"/>
              </a:spcBef>
              <a:spcAft>
                <a:spcPts val="0"/>
              </a:spcAft>
              <a:buClr>
                <a:schemeClr val="dk1"/>
              </a:buClr>
              <a:buSzPts val="2000"/>
              <a:buChar char="–"/>
              <a:defRPr/>
            </a:lvl2pPr>
            <a:lvl3pPr marL="1371600" lvl="2" indent="-355600" algn="l" rtl="0">
              <a:spcBef>
                <a:spcPts val="400"/>
              </a:spcBef>
              <a:spcAft>
                <a:spcPts val="0"/>
              </a:spcAft>
              <a:buClr>
                <a:schemeClr val="dk1"/>
              </a:buClr>
              <a:buSzPts val="2000"/>
              <a:buChar char="•"/>
              <a:defRPr/>
            </a:lvl3pPr>
            <a:lvl4pPr marL="1828800" lvl="3" indent="-355600" algn="l" rtl="0">
              <a:spcBef>
                <a:spcPts val="400"/>
              </a:spcBef>
              <a:spcAft>
                <a:spcPts val="0"/>
              </a:spcAft>
              <a:buClr>
                <a:schemeClr val="dk1"/>
              </a:buClr>
              <a:buSzPts val="2000"/>
              <a:buChar char="–"/>
              <a:defRPr/>
            </a:lvl4pPr>
            <a:lvl5pPr marL="2286000" lvl="4" indent="-355600" algn="l" rtl="0">
              <a:spcBef>
                <a:spcPts val="400"/>
              </a:spcBef>
              <a:spcAft>
                <a:spcPts val="0"/>
              </a:spcAft>
              <a:buClr>
                <a:schemeClr val="dk1"/>
              </a:buClr>
              <a:buSzPts val="2000"/>
              <a:buChar char="»"/>
              <a:defRPr/>
            </a:lvl5pPr>
            <a:lvl6pPr marL="2743200" lvl="5" indent="-355600" algn="l" rtl="0">
              <a:spcBef>
                <a:spcPts val="400"/>
              </a:spcBef>
              <a:spcAft>
                <a:spcPts val="0"/>
              </a:spcAft>
              <a:buClr>
                <a:schemeClr val="dk1"/>
              </a:buClr>
              <a:buSzPts val="2000"/>
              <a:buChar char="»"/>
              <a:defRPr/>
            </a:lvl6pPr>
            <a:lvl7pPr marL="3200400" lvl="6" indent="-355600" algn="l" rtl="0">
              <a:spcBef>
                <a:spcPts val="400"/>
              </a:spcBef>
              <a:spcAft>
                <a:spcPts val="0"/>
              </a:spcAft>
              <a:buClr>
                <a:schemeClr val="dk1"/>
              </a:buClr>
              <a:buSzPts val="2000"/>
              <a:buChar char="»"/>
              <a:defRPr/>
            </a:lvl7pPr>
            <a:lvl8pPr marL="3657600" lvl="7" indent="-355600" algn="l" rtl="0">
              <a:spcBef>
                <a:spcPts val="400"/>
              </a:spcBef>
              <a:spcAft>
                <a:spcPts val="0"/>
              </a:spcAft>
              <a:buClr>
                <a:schemeClr val="dk1"/>
              </a:buClr>
              <a:buSzPts val="2000"/>
              <a:buChar char="»"/>
              <a:defRPr/>
            </a:lvl8pPr>
            <a:lvl9pPr marL="4114800" lvl="8" indent="-355600" algn="l" rtl="0">
              <a:spcBef>
                <a:spcPts val="400"/>
              </a:spcBef>
              <a:spcAft>
                <a:spcPts val="0"/>
              </a:spcAft>
              <a:buClr>
                <a:schemeClr val="dk1"/>
              </a:buClr>
              <a:buSzPts val="2000"/>
              <a:buChar char="»"/>
              <a:defRPr/>
            </a:lvl9pPr>
          </a:lstStyle>
          <a:p>
            <a:endParaRPr/>
          </a:p>
        </p:txBody>
      </p:sp>
      <p:sp>
        <p:nvSpPr>
          <p:cNvPr id="150" name="Google Shape;150;p23"/>
          <p:cNvSpPr txBox="1">
            <a:spLocks noGrp="1"/>
          </p:cNvSpPr>
          <p:nvPr>
            <p:ph type="dt" idx="10"/>
          </p:nvPr>
        </p:nvSpPr>
        <p:spPr>
          <a:xfrm>
            <a:off x="2379209" y="33307338"/>
            <a:ext cx="11092500" cy="2540100"/>
          </a:xfrm>
          <a:prstGeom prst="rect">
            <a:avLst/>
          </a:prstGeom>
          <a:noFill/>
          <a:ln>
            <a:noFill/>
          </a:ln>
        </p:spPr>
        <p:txBody>
          <a:bodyPr spcFirstLastPara="1" wrap="square" lIns="479475" tIns="239750" rIns="479475" bIns="239750" anchor="t" anchorCtr="0">
            <a:noAutofit/>
          </a:bodyPr>
          <a:lstStyle>
            <a:lvl1pPr lvl="0" algn="l"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51" name="Google Shape;151;p23"/>
          <p:cNvSpPr txBox="1">
            <a:spLocks noGrp="1"/>
          </p:cNvSpPr>
          <p:nvPr>
            <p:ph type="ftr" idx="11"/>
          </p:nvPr>
        </p:nvSpPr>
        <p:spPr>
          <a:xfrm>
            <a:off x="16247609" y="33307338"/>
            <a:ext cx="15054900" cy="2540100"/>
          </a:xfrm>
          <a:prstGeom prst="rect">
            <a:avLst/>
          </a:prstGeom>
          <a:noFill/>
          <a:ln>
            <a:noFill/>
          </a:ln>
        </p:spPr>
        <p:txBody>
          <a:bodyPr spcFirstLastPara="1" wrap="square" lIns="479475" tIns="239750" rIns="479475" bIns="239750" anchor="t" anchorCtr="0">
            <a:noAutofit/>
          </a:bodyPr>
          <a:lstStyle>
            <a:lvl1pPr lvl="0" algn="ctr"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52" name="Google Shape;152;p23"/>
          <p:cNvSpPr txBox="1">
            <a:spLocks noGrp="1"/>
          </p:cNvSpPr>
          <p:nvPr>
            <p:ph type="sldNum" idx="12"/>
          </p:nvPr>
        </p:nvSpPr>
        <p:spPr>
          <a:xfrm>
            <a:off x="34078409" y="33307338"/>
            <a:ext cx="11092500" cy="2540100"/>
          </a:xfrm>
          <a:prstGeom prst="rect">
            <a:avLst/>
          </a:prstGeom>
          <a:noFill/>
          <a:ln>
            <a:noFill/>
          </a:ln>
        </p:spPr>
        <p:txBody>
          <a:bodyPr spcFirstLastPara="1" wrap="square" lIns="479475" tIns="239750" rIns="479475" bIns="239750" anchor="t" anchorCtr="0">
            <a:noAutofit/>
          </a:bodyPr>
          <a:lstStyle>
            <a:lvl1pPr marL="0" marR="0" lvl="0"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24218275" y="11719713"/>
            <a:ext cx="31206900" cy="10698000"/>
          </a:xfrm>
          <a:prstGeom prst="rect">
            <a:avLst/>
          </a:prstGeom>
          <a:noFill/>
          <a:ln>
            <a:noFill/>
          </a:ln>
        </p:spPr>
        <p:txBody>
          <a:bodyPr spcFirstLastPara="1" wrap="square" lIns="479475" tIns="239750" rIns="479475" bIns="239750" anchor="ctr" anchorCtr="0">
            <a:noAutofit/>
          </a:bodyPr>
          <a:lstStyle>
            <a:lvl1pPr lvl="0" algn="ctr" rtl="0">
              <a:spcBef>
                <a:spcPts val="0"/>
              </a:spcBef>
              <a:spcAft>
                <a:spcPts val="0"/>
              </a:spcAft>
              <a:buSzPts val="1500"/>
              <a:buNone/>
              <a:defRPr/>
            </a:lvl1pPr>
            <a:lvl2pPr lvl="1" algn="ctr" rtl="0">
              <a:spcBef>
                <a:spcPts val="0"/>
              </a:spcBef>
              <a:spcAft>
                <a:spcPts val="0"/>
              </a:spcAft>
              <a:buSzPts val="1500"/>
              <a:buNone/>
              <a:defRPr/>
            </a:lvl2pPr>
            <a:lvl3pPr lvl="2" algn="ctr" rtl="0">
              <a:spcBef>
                <a:spcPts val="0"/>
              </a:spcBef>
              <a:spcAft>
                <a:spcPts val="0"/>
              </a:spcAft>
              <a:buSzPts val="1500"/>
              <a:buNone/>
              <a:defRPr/>
            </a:lvl3pPr>
            <a:lvl4pPr lvl="3" algn="ctr" rtl="0">
              <a:spcBef>
                <a:spcPts val="0"/>
              </a:spcBef>
              <a:spcAft>
                <a:spcPts val="0"/>
              </a:spcAft>
              <a:buSzPts val="1500"/>
              <a:buNone/>
              <a:defRPr/>
            </a:lvl4pPr>
            <a:lvl5pPr lvl="4" algn="ctr" rtl="0">
              <a:spcBef>
                <a:spcPts val="0"/>
              </a:spcBef>
              <a:spcAft>
                <a:spcPts val="0"/>
              </a:spcAft>
              <a:buSzPts val="1500"/>
              <a:buNone/>
              <a:defRPr/>
            </a:lvl5pPr>
            <a:lvl6pPr lvl="5" algn="ctr" rtl="0">
              <a:spcBef>
                <a:spcPts val="0"/>
              </a:spcBef>
              <a:spcAft>
                <a:spcPts val="0"/>
              </a:spcAft>
              <a:buSzPts val="1500"/>
              <a:buNone/>
              <a:defRPr/>
            </a:lvl6pPr>
            <a:lvl7pPr lvl="6" algn="ctr" rtl="0">
              <a:spcBef>
                <a:spcPts val="0"/>
              </a:spcBef>
              <a:spcAft>
                <a:spcPts val="0"/>
              </a:spcAft>
              <a:buSzPts val="1500"/>
              <a:buNone/>
              <a:defRPr/>
            </a:lvl7pPr>
            <a:lvl8pPr lvl="7" algn="ctr" rtl="0">
              <a:spcBef>
                <a:spcPts val="0"/>
              </a:spcBef>
              <a:spcAft>
                <a:spcPts val="0"/>
              </a:spcAft>
              <a:buSzPts val="1500"/>
              <a:buNone/>
              <a:defRPr/>
            </a:lvl8pPr>
            <a:lvl9pPr lvl="8" algn="ctr" rtl="0">
              <a:spcBef>
                <a:spcPts val="0"/>
              </a:spcBef>
              <a:spcAft>
                <a:spcPts val="0"/>
              </a:spcAft>
              <a:buSzPts val="1500"/>
              <a:buNone/>
              <a:defRPr/>
            </a:lvl9pPr>
          </a:lstStyle>
          <a:p>
            <a:endParaRPr/>
          </a:p>
        </p:txBody>
      </p:sp>
      <p:sp>
        <p:nvSpPr>
          <p:cNvPr id="155" name="Google Shape;155;p24"/>
          <p:cNvSpPr txBox="1">
            <a:spLocks noGrp="1"/>
          </p:cNvSpPr>
          <p:nvPr>
            <p:ph type="body" idx="1"/>
          </p:nvPr>
        </p:nvSpPr>
        <p:spPr>
          <a:xfrm rot="5400000">
            <a:off x="2745764" y="1097763"/>
            <a:ext cx="31206900" cy="31941900"/>
          </a:xfrm>
          <a:prstGeom prst="rect">
            <a:avLst/>
          </a:prstGeom>
          <a:noFill/>
          <a:ln>
            <a:noFill/>
          </a:ln>
        </p:spPr>
        <p:txBody>
          <a:bodyPr spcFirstLastPara="1" wrap="square" lIns="479475" tIns="239750" rIns="479475" bIns="239750" anchor="t" anchorCtr="0">
            <a:noAutofit/>
          </a:bodyPr>
          <a:lstStyle>
            <a:lvl1pPr marL="457200" lvl="0" indent="-355600" algn="l" rtl="0">
              <a:spcBef>
                <a:spcPts val="400"/>
              </a:spcBef>
              <a:spcAft>
                <a:spcPts val="0"/>
              </a:spcAft>
              <a:buClr>
                <a:schemeClr val="dk1"/>
              </a:buClr>
              <a:buSzPts val="2000"/>
              <a:buChar char="•"/>
              <a:defRPr/>
            </a:lvl1pPr>
            <a:lvl2pPr marL="914400" lvl="1" indent="-355600" algn="l" rtl="0">
              <a:spcBef>
                <a:spcPts val="400"/>
              </a:spcBef>
              <a:spcAft>
                <a:spcPts val="0"/>
              </a:spcAft>
              <a:buClr>
                <a:schemeClr val="dk1"/>
              </a:buClr>
              <a:buSzPts val="2000"/>
              <a:buChar char="–"/>
              <a:defRPr/>
            </a:lvl2pPr>
            <a:lvl3pPr marL="1371600" lvl="2" indent="-355600" algn="l" rtl="0">
              <a:spcBef>
                <a:spcPts val="400"/>
              </a:spcBef>
              <a:spcAft>
                <a:spcPts val="0"/>
              </a:spcAft>
              <a:buClr>
                <a:schemeClr val="dk1"/>
              </a:buClr>
              <a:buSzPts val="2000"/>
              <a:buChar char="•"/>
              <a:defRPr/>
            </a:lvl3pPr>
            <a:lvl4pPr marL="1828800" lvl="3" indent="-355600" algn="l" rtl="0">
              <a:spcBef>
                <a:spcPts val="400"/>
              </a:spcBef>
              <a:spcAft>
                <a:spcPts val="0"/>
              </a:spcAft>
              <a:buClr>
                <a:schemeClr val="dk1"/>
              </a:buClr>
              <a:buSzPts val="2000"/>
              <a:buChar char="–"/>
              <a:defRPr/>
            </a:lvl4pPr>
            <a:lvl5pPr marL="2286000" lvl="4" indent="-355600" algn="l" rtl="0">
              <a:spcBef>
                <a:spcPts val="400"/>
              </a:spcBef>
              <a:spcAft>
                <a:spcPts val="0"/>
              </a:spcAft>
              <a:buClr>
                <a:schemeClr val="dk1"/>
              </a:buClr>
              <a:buSzPts val="2000"/>
              <a:buChar char="»"/>
              <a:defRPr/>
            </a:lvl5pPr>
            <a:lvl6pPr marL="2743200" lvl="5" indent="-355600" algn="l" rtl="0">
              <a:spcBef>
                <a:spcPts val="400"/>
              </a:spcBef>
              <a:spcAft>
                <a:spcPts val="0"/>
              </a:spcAft>
              <a:buClr>
                <a:schemeClr val="dk1"/>
              </a:buClr>
              <a:buSzPts val="2000"/>
              <a:buChar char="»"/>
              <a:defRPr/>
            </a:lvl6pPr>
            <a:lvl7pPr marL="3200400" lvl="6" indent="-355600" algn="l" rtl="0">
              <a:spcBef>
                <a:spcPts val="400"/>
              </a:spcBef>
              <a:spcAft>
                <a:spcPts val="0"/>
              </a:spcAft>
              <a:buClr>
                <a:schemeClr val="dk1"/>
              </a:buClr>
              <a:buSzPts val="2000"/>
              <a:buChar char="»"/>
              <a:defRPr/>
            </a:lvl7pPr>
            <a:lvl8pPr marL="3657600" lvl="7" indent="-355600" algn="l" rtl="0">
              <a:spcBef>
                <a:spcPts val="400"/>
              </a:spcBef>
              <a:spcAft>
                <a:spcPts val="0"/>
              </a:spcAft>
              <a:buClr>
                <a:schemeClr val="dk1"/>
              </a:buClr>
              <a:buSzPts val="2000"/>
              <a:buChar char="»"/>
              <a:defRPr/>
            </a:lvl8pPr>
            <a:lvl9pPr marL="4114800" lvl="8" indent="-355600" algn="l" rtl="0">
              <a:spcBef>
                <a:spcPts val="400"/>
              </a:spcBef>
              <a:spcAft>
                <a:spcPts val="0"/>
              </a:spcAft>
              <a:buClr>
                <a:schemeClr val="dk1"/>
              </a:buClr>
              <a:buSzPts val="2000"/>
              <a:buChar char="»"/>
              <a:defRPr/>
            </a:lvl9pPr>
          </a:lstStyle>
          <a:p>
            <a:endParaRPr/>
          </a:p>
        </p:txBody>
      </p:sp>
      <p:sp>
        <p:nvSpPr>
          <p:cNvPr id="156" name="Google Shape;156;p24"/>
          <p:cNvSpPr txBox="1">
            <a:spLocks noGrp="1"/>
          </p:cNvSpPr>
          <p:nvPr>
            <p:ph type="dt" idx="10"/>
          </p:nvPr>
        </p:nvSpPr>
        <p:spPr>
          <a:xfrm>
            <a:off x="2379209" y="33307338"/>
            <a:ext cx="11092500" cy="2540100"/>
          </a:xfrm>
          <a:prstGeom prst="rect">
            <a:avLst/>
          </a:prstGeom>
          <a:noFill/>
          <a:ln>
            <a:noFill/>
          </a:ln>
        </p:spPr>
        <p:txBody>
          <a:bodyPr spcFirstLastPara="1" wrap="square" lIns="479475" tIns="239750" rIns="479475" bIns="239750" anchor="t" anchorCtr="0">
            <a:noAutofit/>
          </a:bodyPr>
          <a:lstStyle>
            <a:lvl1pPr lvl="0" algn="l"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57" name="Google Shape;157;p24"/>
          <p:cNvSpPr txBox="1">
            <a:spLocks noGrp="1"/>
          </p:cNvSpPr>
          <p:nvPr>
            <p:ph type="ftr" idx="11"/>
          </p:nvPr>
        </p:nvSpPr>
        <p:spPr>
          <a:xfrm>
            <a:off x="16247609" y="33307338"/>
            <a:ext cx="15054900" cy="2540100"/>
          </a:xfrm>
          <a:prstGeom prst="rect">
            <a:avLst/>
          </a:prstGeom>
          <a:noFill/>
          <a:ln>
            <a:noFill/>
          </a:ln>
        </p:spPr>
        <p:txBody>
          <a:bodyPr spcFirstLastPara="1" wrap="square" lIns="479475" tIns="239750" rIns="479475" bIns="239750" anchor="t" anchorCtr="0">
            <a:noAutofit/>
          </a:bodyPr>
          <a:lstStyle>
            <a:lvl1pPr lvl="0" algn="ctr" rtl="0">
              <a:lnSpc>
                <a:spcPct val="100000"/>
              </a:lnSpc>
              <a:spcBef>
                <a:spcPts val="0"/>
              </a:spcBef>
              <a:spcAft>
                <a:spcPts val="0"/>
              </a:spcAft>
              <a:buSzPts val="1500"/>
              <a:buNone/>
              <a:defRPr/>
            </a:lvl1pPr>
            <a:lvl2pPr lvl="1" algn="l" rtl="0">
              <a:lnSpc>
                <a:spcPct val="85000"/>
              </a:lnSpc>
              <a:spcBef>
                <a:spcPts val="0"/>
              </a:spcBef>
              <a:spcAft>
                <a:spcPts val="0"/>
              </a:spcAft>
              <a:buSzPts val="1500"/>
              <a:buNone/>
              <a:defRPr/>
            </a:lvl2pPr>
            <a:lvl3pPr lvl="2" algn="l" rtl="0">
              <a:lnSpc>
                <a:spcPct val="85000"/>
              </a:lnSpc>
              <a:spcBef>
                <a:spcPts val="0"/>
              </a:spcBef>
              <a:spcAft>
                <a:spcPts val="0"/>
              </a:spcAft>
              <a:buSzPts val="1500"/>
              <a:buNone/>
              <a:defRPr/>
            </a:lvl3pPr>
            <a:lvl4pPr lvl="3" algn="l" rtl="0">
              <a:lnSpc>
                <a:spcPct val="85000"/>
              </a:lnSpc>
              <a:spcBef>
                <a:spcPts val="0"/>
              </a:spcBef>
              <a:spcAft>
                <a:spcPts val="0"/>
              </a:spcAft>
              <a:buSzPts val="1500"/>
              <a:buNone/>
              <a:defRPr/>
            </a:lvl4pPr>
            <a:lvl5pPr lvl="4" algn="l" rtl="0">
              <a:lnSpc>
                <a:spcPct val="85000"/>
              </a:lnSpc>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dirty="0"/>
          </a:p>
        </p:txBody>
      </p:sp>
      <p:sp>
        <p:nvSpPr>
          <p:cNvPr id="158" name="Google Shape;158;p24"/>
          <p:cNvSpPr txBox="1">
            <a:spLocks noGrp="1"/>
          </p:cNvSpPr>
          <p:nvPr>
            <p:ph type="sldNum" idx="12"/>
          </p:nvPr>
        </p:nvSpPr>
        <p:spPr>
          <a:xfrm>
            <a:off x="34078409" y="33307338"/>
            <a:ext cx="11092500" cy="2540100"/>
          </a:xfrm>
          <a:prstGeom prst="rect">
            <a:avLst/>
          </a:prstGeom>
          <a:noFill/>
          <a:ln>
            <a:noFill/>
          </a:ln>
        </p:spPr>
        <p:txBody>
          <a:bodyPr spcFirstLastPara="1" wrap="square" lIns="479475" tIns="239750" rIns="479475" bIns="239750" anchor="t" anchorCtr="0">
            <a:noAutofit/>
          </a:bodyPr>
          <a:lstStyle>
            <a:lvl1pPr marL="0" marR="0" lvl="0"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3756028" y="23503470"/>
            <a:ext cx="40416480" cy="7264400"/>
          </a:xfrm>
          <a:prstGeom prst="rect">
            <a:avLst/>
          </a:prstGeom>
          <a:noFill/>
          <a:ln>
            <a:noFill/>
          </a:ln>
        </p:spPr>
        <p:txBody>
          <a:bodyPr spcFirstLastPara="1" wrap="square" lIns="512025" tIns="256000" rIns="512025" bIns="256000" anchor="t" anchorCtr="0">
            <a:noAutofit/>
          </a:bodyPr>
          <a:lstStyle>
            <a:lvl1pPr lvl="0" algn="l">
              <a:spcBef>
                <a:spcPts val="0"/>
              </a:spcBef>
              <a:spcAft>
                <a:spcPts val="0"/>
              </a:spcAft>
              <a:buSzPts val="1400"/>
              <a:buNone/>
              <a:defRPr sz="19479"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3756028" y="15502473"/>
            <a:ext cx="40416480" cy="8000997"/>
          </a:xfrm>
          <a:prstGeom prst="rect">
            <a:avLst/>
          </a:prstGeom>
          <a:noFill/>
          <a:ln>
            <a:noFill/>
          </a:ln>
        </p:spPr>
        <p:txBody>
          <a:bodyPr spcFirstLastPara="1" wrap="square" lIns="512025" tIns="256000" rIns="512025" bIns="256000" anchor="b" anchorCtr="0">
            <a:noAutofit/>
          </a:bodyPr>
          <a:lstStyle>
            <a:lvl1pPr marL="457200" lvl="0" indent="-228600" algn="l">
              <a:spcBef>
                <a:spcPts val="1948"/>
              </a:spcBef>
              <a:spcAft>
                <a:spcPts val="0"/>
              </a:spcAft>
              <a:buClr>
                <a:srgbClr val="888888"/>
              </a:buClr>
              <a:buSzPts val="9740"/>
              <a:buNone/>
              <a:defRPr sz="9740">
                <a:solidFill>
                  <a:srgbClr val="888888"/>
                </a:solidFill>
              </a:defRPr>
            </a:lvl1pPr>
            <a:lvl2pPr marL="914400" lvl="1" indent="-228600" algn="l">
              <a:spcBef>
                <a:spcPts val="1739"/>
              </a:spcBef>
              <a:spcAft>
                <a:spcPts val="0"/>
              </a:spcAft>
              <a:buClr>
                <a:srgbClr val="888888"/>
              </a:buClr>
              <a:buSzPts val="8696"/>
              <a:buNone/>
              <a:defRPr sz="8696">
                <a:solidFill>
                  <a:srgbClr val="888888"/>
                </a:solidFill>
              </a:defRPr>
            </a:lvl2pPr>
            <a:lvl3pPr marL="1371600" lvl="2" indent="-228600" algn="l">
              <a:spcBef>
                <a:spcPts val="1565"/>
              </a:spcBef>
              <a:spcAft>
                <a:spcPts val="0"/>
              </a:spcAft>
              <a:buClr>
                <a:srgbClr val="888888"/>
              </a:buClr>
              <a:buSzPts val="7826"/>
              <a:buNone/>
              <a:defRPr sz="7826">
                <a:solidFill>
                  <a:srgbClr val="888888"/>
                </a:solidFill>
              </a:defRPr>
            </a:lvl3pPr>
            <a:lvl4pPr marL="1828800" lvl="3" indent="-228600" algn="l">
              <a:spcBef>
                <a:spcPts val="1374"/>
              </a:spcBef>
              <a:spcAft>
                <a:spcPts val="0"/>
              </a:spcAft>
              <a:buClr>
                <a:srgbClr val="888888"/>
              </a:buClr>
              <a:buSzPts val="6870"/>
              <a:buNone/>
              <a:defRPr sz="6869">
                <a:solidFill>
                  <a:srgbClr val="888888"/>
                </a:solidFill>
              </a:defRPr>
            </a:lvl4pPr>
            <a:lvl5pPr marL="2286000" lvl="4" indent="-228600" algn="l">
              <a:spcBef>
                <a:spcPts val="1374"/>
              </a:spcBef>
              <a:spcAft>
                <a:spcPts val="0"/>
              </a:spcAft>
              <a:buClr>
                <a:srgbClr val="888888"/>
              </a:buClr>
              <a:buSzPts val="6870"/>
              <a:buNone/>
              <a:defRPr sz="6869">
                <a:solidFill>
                  <a:srgbClr val="888888"/>
                </a:solidFill>
              </a:defRPr>
            </a:lvl5pPr>
            <a:lvl6pPr marL="2743200" lvl="5" indent="-228600" algn="l">
              <a:spcBef>
                <a:spcPts val="1374"/>
              </a:spcBef>
              <a:spcAft>
                <a:spcPts val="0"/>
              </a:spcAft>
              <a:buClr>
                <a:srgbClr val="888888"/>
              </a:buClr>
              <a:buSzPts val="6870"/>
              <a:buNone/>
              <a:defRPr sz="6869">
                <a:solidFill>
                  <a:srgbClr val="888888"/>
                </a:solidFill>
              </a:defRPr>
            </a:lvl6pPr>
            <a:lvl7pPr marL="3200400" lvl="6" indent="-228600" algn="l">
              <a:spcBef>
                <a:spcPts val="1374"/>
              </a:spcBef>
              <a:spcAft>
                <a:spcPts val="0"/>
              </a:spcAft>
              <a:buClr>
                <a:srgbClr val="888888"/>
              </a:buClr>
              <a:buSzPts val="6870"/>
              <a:buNone/>
              <a:defRPr sz="6869">
                <a:solidFill>
                  <a:srgbClr val="888888"/>
                </a:solidFill>
              </a:defRPr>
            </a:lvl7pPr>
            <a:lvl8pPr marL="3657600" lvl="7" indent="-228600" algn="l">
              <a:spcBef>
                <a:spcPts val="1374"/>
              </a:spcBef>
              <a:spcAft>
                <a:spcPts val="0"/>
              </a:spcAft>
              <a:buClr>
                <a:srgbClr val="888888"/>
              </a:buClr>
              <a:buSzPts val="6870"/>
              <a:buNone/>
              <a:defRPr sz="6869">
                <a:solidFill>
                  <a:srgbClr val="888888"/>
                </a:solidFill>
              </a:defRPr>
            </a:lvl8pPr>
            <a:lvl9pPr marL="4114800" lvl="8" indent="-228600" algn="l">
              <a:spcBef>
                <a:spcPts val="1374"/>
              </a:spcBef>
              <a:spcAft>
                <a:spcPts val="0"/>
              </a:spcAft>
              <a:buClr>
                <a:srgbClr val="888888"/>
              </a:buClr>
              <a:buSzPts val="6870"/>
              <a:buNone/>
              <a:defRPr sz="6869">
                <a:solidFill>
                  <a:srgbClr val="888888"/>
                </a:solidFill>
              </a:defRPr>
            </a:lvl9pPr>
          </a:lstStyle>
          <a:p>
            <a:endParaRPr/>
          </a:p>
        </p:txBody>
      </p:sp>
      <p:sp>
        <p:nvSpPr>
          <p:cNvPr id="30" name="Google Shape;30;p4"/>
          <p:cNvSpPr txBox="1">
            <a:spLocks noGrp="1"/>
          </p:cNvSpPr>
          <p:nvPr>
            <p:ph type="dt" idx="10"/>
          </p:nvPr>
        </p:nvSpPr>
        <p:spPr>
          <a:xfrm>
            <a:off x="2378075" y="33901063"/>
            <a:ext cx="11093450" cy="1947862"/>
          </a:xfrm>
          <a:prstGeom prst="rect">
            <a:avLst/>
          </a:prstGeom>
          <a:noFill/>
          <a:ln>
            <a:noFill/>
          </a:ln>
        </p:spPr>
        <p:txBody>
          <a:bodyPr spcFirstLastPara="1" wrap="square" lIns="512025" tIns="256000" rIns="512025" bIns="256000" anchor="ctr" anchorCtr="0">
            <a:noAutofit/>
          </a:bodyPr>
          <a:lstStyle>
            <a:lvl1pPr lvl="0" algn="l">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
          <p:cNvSpPr txBox="1">
            <a:spLocks noGrp="1"/>
          </p:cNvSpPr>
          <p:nvPr>
            <p:ph type="ftr" idx="11"/>
          </p:nvPr>
        </p:nvSpPr>
        <p:spPr>
          <a:xfrm>
            <a:off x="16246475" y="33901063"/>
            <a:ext cx="15055850" cy="1947862"/>
          </a:xfrm>
          <a:prstGeom prst="rect">
            <a:avLst/>
          </a:prstGeom>
          <a:noFill/>
          <a:ln>
            <a:noFill/>
          </a:ln>
        </p:spPr>
        <p:txBody>
          <a:bodyPr spcFirstLastPara="1" wrap="square" lIns="512025" tIns="256000" rIns="512025" bIns="256000" anchor="ctr" anchorCtr="0">
            <a:noAutofit/>
          </a:bodyPr>
          <a:lstStyle>
            <a:lvl1pPr lvl="0" algn="ctr">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4"/>
          <p:cNvSpPr txBox="1">
            <a:spLocks noGrp="1"/>
          </p:cNvSpPr>
          <p:nvPr>
            <p:ph type="sldNum" idx="12"/>
          </p:nvPr>
        </p:nvSpPr>
        <p:spPr>
          <a:xfrm>
            <a:off x="34077275" y="33901063"/>
            <a:ext cx="11093450" cy="1947862"/>
          </a:xfrm>
          <a:prstGeom prst="rect">
            <a:avLst/>
          </a:prstGeom>
          <a:noFill/>
          <a:ln>
            <a:noFill/>
          </a:ln>
        </p:spPr>
        <p:txBody>
          <a:bodyPr spcFirstLastPara="1" wrap="square" lIns="512025" tIns="256000" rIns="512025" bIns="256000" anchor="ctr" anchorCtr="0">
            <a:noAutofit/>
          </a:bodyPr>
          <a:lstStyle>
            <a:lvl1pPr marL="0" marR="0" lvl="0"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1pPr>
            <a:lvl2pPr marL="0" marR="0" lvl="1"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2pPr>
            <a:lvl3pPr marL="0" marR="0" lvl="2"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3pPr>
            <a:lvl4pPr marL="0" marR="0" lvl="3"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4pPr>
            <a:lvl5pPr marL="0" marR="0" lvl="4"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5pPr>
            <a:lvl6pPr marL="0" marR="0" lvl="5"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6pPr>
            <a:lvl7pPr marL="0" marR="0" lvl="6"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7pPr>
            <a:lvl8pPr marL="0" marR="0" lvl="7"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8pPr>
            <a:lvl9pPr marL="0" marR="0" lvl="8"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378075" y="1465263"/>
            <a:ext cx="42792650" cy="6096000"/>
          </a:xfrm>
          <a:prstGeom prst="rect">
            <a:avLst/>
          </a:prstGeom>
          <a:noFill/>
          <a:ln>
            <a:noFill/>
          </a:ln>
        </p:spPr>
        <p:txBody>
          <a:bodyPr spcFirstLastPara="1" wrap="square" lIns="512025" tIns="256000" rIns="512025" bIns="256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2377440" y="8534403"/>
            <a:ext cx="21000720" cy="24138470"/>
          </a:xfrm>
          <a:prstGeom prst="rect">
            <a:avLst/>
          </a:prstGeom>
          <a:noFill/>
          <a:ln>
            <a:noFill/>
          </a:ln>
        </p:spPr>
        <p:txBody>
          <a:bodyPr spcFirstLastPara="1" wrap="square" lIns="512025" tIns="256000" rIns="512025" bIns="256000" anchor="t" anchorCtr="0">
            <a:noAutofit/>
          </a:bodyPr>
          <a:lstStyle>
            <a:lvl1pPr marL="457200" lvl="0" indent="-1095565" algn="l">
              <a:spcBef>
                <a:spcPts val="2731"/>
              </a:spcBef>
              <a:spcAft>
                <a:spcPts val="0"/>
              </a:spcAft>
              <a:buClr>
                <a:schemeClr val="dk1"/>
              </a:buClr>
              <a:buSzPts val="13653"/>
              <a:buChar char="•"/>
              <a:defRPr sz="13653"/>
            </a:lvl1pPr>
            <a:lvl2pPr marL="914400" lvl="1" indent="-968565" algn="l">
              <a:spcBef>
                <a:spcPts val="2331"/>
              </a:spcBef>
              <a:spcAft>
                <a:spcPts val="0"/>
              </a:spcAft>
              <a:buClr>
                <a:schemeClr val="dk1"/>
              </a:buClr>
              <a:buSzPts val="11653"/>
              <a:buChar char="–"/>
              <a:defRPr sz="11653"/>
            </a:lvl2pPr>
            <a:lvl3pPr marL="1371600" lvl="2" indent="-847089" algn="l">
              <a:spcBef>
                <a:spcPts val="1948"/>
              </a:spcBef>
              <a:spcAft>
                <a:spcPts val="0"/>
              </a:spcAft>
              <a:buClr>
                <a:schemeClr val="dk1"/>
              </a:buClr>
              <a:buSzPts val="9740"/>
              <a:buChar char="•"/>
              <a:defRPr sz="9740"/>
            </a:lvl3pPr>
            <a:lvl4pPr marL="1828800" lvl="3" indent="-780795" algn="l">
              <a:spcBef>
                <a:spcPts val="1739"/>
              </a:spcBef>
              <a:spcAft>
                <a:spcPts val="0"/>
              </a:spcAft>
              <a:buClr>
                <a:schemeClr val="dk1"/>
              </a:buClr>
              <a:buSzPts val="8696"/>
              <a:buChar char="–"/>
              <a:defRPr sz="8696"/>
            </a:lvl4pPr>
            <a:lvl5pPr marL="2286000" lvl="4" indent="-780795" algn="l">
              <a:spcBef>
                <a:spcPts val="1739"/>
              </a:spcBef>
              <a:spcAft>
                <a:spcPts val="0"/>
              </a:spcAft>
              <a:buClr>
                <a:schemeClr val="dk1"/>
              </a:buClr>
              <a:buSzPts val="8696"/>
              <a:buChar char="»"/>
              <a:defRPr sz="8696"/>
            </a:lvl5pPr>
            <a:lvl6pPr marL="2743200" lvl="5" indent="-780795" algn="l">
              <a:spcBef>
                <a:spcPts val="1739"/>
              </a:spcBef>
              <a:spcAft>
                <a:spcPts val="0"/>
              </a:spcAft>
              <a:buClr>
                <a:schemeClr val="dk1"/>
              </a:buClr>
              <a:buSzPts val="8696"/>
              <a:buChar char="•"/>
              <a:defRPr sz="8696"/>
            </a:lvl6pPr>
            <a:lvl7pPr marL="3200400" lvl="6" indent="-780795" algn="l">
              <a:spcBef>
                <a:spcPts val="1739"/>
              </a:spcBef>
              <a:spcAft>
                <a:spcPts val="0"/>
              </a:spcAft>
              <a:buClr>
                <a:schemeClr val="dk1"/>
              </a:buClr>
              <a:buSzPts val="8696"/>
              <a:buChar char="•"/>
              <a:defRPr sz="8696"/>
            </a:lvl7pPr>
            <a:lvl8pPr marL="3657600" lvl="7" indent="-780795" algn="l">
              <a:spcBef>
                <a:spcPts val="1739"/>
              </a:spcBef>
              <a:spcAft>
                <a:spcPts val="0"/>
              </a:spcAft>
              <a:buClr>
                <a:schemeClr val="dk1"/>
              </a:buClr>
              <a:buSzPts val="8696"/>
              <a:buChar char="•"/>
              <a:defRPr sz="8696"/>
            </a:lvl8pPr>
            <a:lvl9pPr marL="4114800" lvl="8" indent="-780796" algn="l">
              <a:spcBef>
                <a:spcPts val="1739"/>
              </a:spcBef>
              <a:spcAft>
                <a:spcPts val="0"/>
              </a:spcAft>
              <a:buClr>
                <a:schemeClr val="dk1"/>
              </a:buClr>
              <a:buSzPts val="8696"/>
              <a:buChar char="•"/>
              <a:defRPr sz="8696"/>
            </a:lvl9pPr>
          </a:lstStyle>
          <a:p>
            <a:endParaRPr/>
          </a:p>
        </p:txBody>
      </p:sp>
      <p:sp>
        <p:nvSpPr>
          <p:cNvPr id="36" name="Google Shape;36;p5"/>
          <p:cNvSpPr txBox="1">
            <a:spLocks noGrp="1"/>
          </p:cNvSpPr>
          <p:nvPr>
            <p:ph type="body" idx="2"/>
          </p:nvPr>
        </p:nvSpPr>
        <p:spPr>
          <a:xfrm>
            <a:off x="24170640" y="8534403"/>
            <a:ext cx="21000720" cy="24138470"/>
          </a:xfrm>
          <a:prstGeom prst="rect">
            <a:avLst/>
          </a:prstGeom>
          <a:noFill/>
          <a:ln>
            <a:noFill/>
          </a:ln>
        </p:spPr>
        <p:txBody>
          <a:bodyPr spcFirstLastPara="1" wrap="square" lIns="512025" tIns="256000" rIns="512025" bIns="256000" anchor="t" anchorCtr="0">
            <a:noAutofit/>
          </a:bodyPr>
          <a:lstStyle>
            <a:lvl1pPr marL="457200" lvl="0" indent="-1095565" algn="l">
              <a:spcBef>
                <a:spcPts val="2731"/>
              </a:spcBef>
              <a:spcAft>
                <a:spcPts val="0"/>
              </a:spcAft>
              <a:buClr>
                <a:schemeClr val="dk1"/>
              </a:buClr>
              <a:buSzPts val="13653"/>
              <a:buChar char="•"/>
              <a:defRPr sz="13653"/>
            </a:lvl1pPr>
            <a:lvl2pPr marL="914400" lvl="1" indent="-968565" algn="l">
              <a:spcBef>
                <a:spcPts val="2331"/>
              </a:spcBef>
              <a:spcAft>
                <a:spcPts val="0"/>
              </a:spcAft>
              <a:buClr>
                <a:schemeClr val="dk1"/>
              </a:buClr>
              <a:buSzPts val="11653"/>
              <a:buChar char="–"/>
              <a:defRPr sz="11653"/>
            </a:lvl2pPr>
            <a:lvl3pPr marL="1371600" lvl="2" indent="-847089" algn="l">
              <a:spcBef>
                <a:spcPts val="1948"/>
              </a:spcBef>
              <a:spcAft>
                <a:spcPts val="0"/>
              </a:spcAft>
              <a:buClr>
                <a:schemeClr val="dk1"/>
              </a:buClr>
              <a:buSzPts val="9740"/>
              <a:buChar char="•"/>
              <a:defRPr sz="9740"/>
            </a:lvl3pPr>
            <a:lvl4pPr marL="1828800" lvl="3" indent="-780795" algn="l">
              <a:spcBef>
                <a:spcPts val="1739"/>
              </a:spcBef>
              <a:spcAft>
                <a:spcPts val="0"/>
              </a:spcAft>
              <a:buClr>
                <a:schemeClr val="dk1"/>
              </a:buClr>
              <a:buSzPts val="8696"/>
              <a:buChar char="–"/>
              <a:defRPr sz="8696"/>
            </a:lvl4pPr>
            <a:lvl5pPr marL="2286000" lvl="4" indent="-780795" algn="l">
              <a:spcBef>
                <a:spcPts val="1739"/>
              </a:spcBef>
              <a:spcAft>
                <a:spcPts val="0"/>
              </a:spcAft>
              <a:buClr>
                <a:schemeClr val="dk1"/>
              </a:buClr>
              <a:buSzPts val="8696"/>
              <a:buChar char="»"/>
              <a:defRPr sz="8696"/>
            </a:lvl5pPr>
            <a:lvl6pPr marL="2743200" lvl="5" indent="-780795" algn="l">
              <a:spcBef>
                <a:spcPts val="1739"/>
              </a:spcBef>
              <a:spcAft>
                <a:spcPts val="0"/>
              </a:spcAft>
              <a:buClr>
                <a:schemeClr val="dk1"/>
              </a:buClr>
              <a:buSzPts val="8696"/>
              <a:buChar char="•"/>
              <a:defRPr sz="8696"/>
            </a:lvl6pPr>
            <a:lvl7pPr marL="3200400" lvl="6" indent="-780795" algn="l">
              <a:spcBef>
                <a:spcPts val="1739"/>
              </a:spcBef>
              <a:spcAft>
                <a:spcPts val="0"/>
              </a:spcAft>
              <a:buClr>
                <a:schemeClr val="dk1"/>
              </a:buClr>
              <a:buSzPts val="8696"/>
              <a:buChar char="•"/>
              <a:defRPr sz="8696"/>
            </a:lvl7pPr>
            <a:lvl8pPr marL="3657600" lvl="7" indent="-780795" algn="l">
              <a:spcBef>
                <a:spcPts val="1739"/>
              </a:spcBef>
              <a:spcAft>
                <a:spcPts val="0"/>
              </a:spcAft>
              <a:buClr>
                <a:schemeClr val="dk1"/>
              </a:buClr>
              <a:buSzPts val="8696"/>
              <a:buChar char="•"/>
              <a:defRPr sz="8696"/>
            </a:lvl8pPr>
            <a:lvl9pPr marL="4114800" lvl="8" indent="-780796" algn="l">
              <a:spcBef>
                <a:spcPts val="1739"/>
              </a:spcBef>
              <a:spcAft>
                <a:spcPts val="0"/>
              </a:spcAft>
              <a:buClr>
                <a:schemeClr val="dk1"/>
              </a:buClr>
              <a:buSzPts val="8696"/>
              <a:buChar char="•"/>
              <a:defRPr sz="8696"/>
            </a:lvl9pPr>
          </a:lstStyle>
          <a:p>
            <a:endParaRPr/>
          </a:p>
        </p:txBody>
      </p:sp>
      <p:sp>
        <p:nvSpPr>
          <p:cNvPr id="37" name="Google Shape;37;p5"/>
          <p:cNvSpPr txBox="1">
            <a:spLocks noGrp="1"/>
          </p:cNvSpPr>
          <p:nvPr>
            <p:ph type="dt" idx="10"/>
          </p:nvPr>
        </p:nvSpPr>
        <p:spPr>
          <a:xfrm>
            <a:off x="2378075" y="33901063"/>
            <a:ext cx="11093450" cy="1947862"/>
          </a:xfrm>
          <a:prstGeom prst="rect">
            <a:avLst/>
          </a:prstGeom>
          <a:noFill/>
          <a:ln>
            <a:noFill/>
          </a:ln>
        </p:spPr>
        <p:txBody>
          <a:bodyPr spcFirstLastPara="1" wrap="square" lIns="512025" tIns="256000" rIns="512025" bIns="256000" anchor="ctr" anchorCtr="0">
            <a:noAutofit/>
          </a:bodyPr>
          <a:lstStyle>
            <a:lvl1pPr lvl="0" algn="l">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5"/>
          <p:cNvSpPr txBox="1">
            <a:spLocks noGrp="1"/>
          </p:cNvSpPr>
          <p:nvPr>
            <p:ph type="ftr" idx="11"/>
          </p:nvPr>
        </p:nvSpPr>
        <p:spPr>
          <a:xfrm>
            <a:off x="16246475" y="33901063"/>
            <a:ext cx="15055850" cy="1947862"/>
          </a:xfrm>
          <a:prstGeom prst="rect">
            <a:avLst/>
          </a:prstGeom>
          <a:noFill/>
          <a:ln>
            <a:noFill/>
          </a:ln>
        </p:spPr>
        <p:txBody>
          <a:bodyPr spcFirstLastPara="1" wrap="square" lIns="512025" tIns="256000" rIns="512025" bIns="256000" anchor="ctr" anchorCtr="0">
            <a:noAutofit/>
          </a:bodyPr>
          <a:lstStyle>
            <a:lvl1pPr lvl="0" algn="ctr">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5"/>
          <p:cNvSpPr txBox="1">
            <a:spLocks noGrp="1"/>
          </p:cNvSpPr>
          <p:nvPr>
            <p:ph type="sldNum" idx="12"/>
          </p:nvPr>
        </p:nvSpPr>
        <p:spPr>
          <a:xfrm>
            <a:off x="34077275" y="33901063"/>
            <a:ext cx="11093450" cy="1947862"/>
          </a:xfrm>
          <a:prstGeom prst="rect">
            <a:avLst/>
          </a:prstGeom>
          <a:noFill/>
          <a:ln>
            <a:noFill/>
          </a:ln>
        </p:spPr>
        <p:txBody>
          <a:bodyPr spcFirstLastPara="1" wrap="square" lIns="512025" tIns="256000" rIns="512025" bIns="256000" anchor="ctr" anchorCtr="0">
            <a:noAutofit/>
          </a:bodyPr>
          <a:lstStyle>
            <a:lvl1pPr marL="0" marR="0" lvl="0"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1pPr>
            <a:lvl2pPr marL="0" marR="0" lvl="1"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2pPr>
            <a:lvl3pPr marL="0" marR="0" lvl="2"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3pPr>
            <a:lvl4pPr marL="0" marR="0" lvl="3"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4pPr>
            <a:lvl5pPr marL="0" marR="0" lvl="4"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5pPr>
            <a:lvl6pPr marL="0" marR="0" lvl="5"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6pPr>
            <a:lvl7pPr marL="0" marR="0" lvl="6"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7pPr>
            <a:lvl8pPr marL="0" marR="0" lvl="7"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8pPr>
            <a:lvl9pPr marL="0" marR="0" lvl="8"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378075" y="1465263"/>
            <a:ext cx="42792650" cy="6096000"/>
          </a:xfrm>
          <a:prstGeom prst="rect">
            <a:avLst/>
          </a:prstGeom>
          <a:noFill/>
          <a:ln>
            <a:noFill/>
          </a:ln>
        </p:spPr>
        <p:txBody>
          <a:bodyPr spcFirstLastPara="1" wrap="square" lIns="512025" tIns="256000" rIns="512025" bIns="256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2377440" y="8187270"/>
            <a:ext cx="21008978" cy="3412064"/>
          </a:xfrm>
          <a:prstGeom prst="rect">
            <a:avLst/>
          </a:prstGeom>
          <a:noFill/>
          <a:ln>
            <a:noFill/>
          </a:ln>
        </p:spPr>
        <p:txBody>
          <a:bodyPr spcFirstLastPara="1" wrap="square" lIns="512025" tIns="256000" rIns="512025" bIns="256000" anchor="b" anchorCtr="0">
            <a:noAutofit/>
          </a:bodyPr>
          <a:lstStyle>
            <a:lvl1pPr marL="457200" lvl="0" indent="-228600" algn="l">
              <a:spcBef>
                <a:spcPts val="2331"/>
              </a:spcBef>
              <a:spcAft>
                <a:spcPts val="0"/>
              </a:spcAft>
              <a:buClr>
                <a:schemeClr val="dk1"/>
              </a:buClr>
              <a:buSzPts val="11653"/>
              <a:buNone/>
              <a:defRPr sz="11653" b="1"/>
            </a:lvl1pPr>
            <a:lvl2pPr marL="914400" lvl="1" indent="-228600" algn="l">
              <a:spcBef>
                <a:spcPts val="1948"/>
              </a:spcBef>
              <a:spcAft>
                <a:spcPts val="0"/>
              </a:spcAft>
              <a:buClr>
                <a:schemeClr val="dk1"/>
              </a:buClr>
              <a:buSzPts val="9740"/>
              <a:buNone/>
              <a:defRPr sz="9740" b="1"/>
            </a:lvl2pPr>
            <a:lvl3pPr marL="1371600" lvl="2" indent="-228600" algn="l">
              <a:spcBef>
                <a:spcPts val="1739"/>
              </a:spcBef>
              <a:spcAft>
                <a:spcPts val="0"/>
              </a:spcAft>
              <a:buClr>
                <a:schemeClr val="dk1"/>
              </a:buClr>
              <a:buSzPts val="8696"/>
              <a:buNone/>
              <a:defRPr sz="8696" b="1"/>
            </a:lvl3pPr>
            <a:lvl4pPr marL="1828800" lvl="3" indent="-228600" algn="l">
              <a:spcBef>
                <a:spcPts val="1565"/>
              </a:spcBef>
              <a:spcAft>
                <a:spcPts val="0"/>
              </a:spcAft>
              <a:buClr>
                <a:schemeClr val="dk1"/>
              </a:buClr>
              <a:buSzPts val="7826"/>
              <a:buNone/>
              <a:defRPr sz="7826" b="1"/>
            </a:lvl4pPr>
            <a:lvl5pPr marL="2286000" lvl="4" indent="-228600" algn="l">
              <a:spcBef>
                <a:spcPts val="1565"/>
              </a:spcBef>
              <a:spcAft>
                <a:spcPts val="0"/>
              </a:spcAft>
              <a:buClr>
                <a:schemeClr val="dk1"/>
              </a:buClr>
              <a:buSzPts val="7826"/>
              <a:buNone/>
              <a:defRPr sz="7826" b="1"/>
            </a:lvl5pPr>
            <a:lvl6pPr marL="2743200" lvl="5" indent="-228600" algn="l">
              <a:spcBef>
                <a:spcPts val="1565"/>
              </a:spcBef>
              <a:spcAft>
                <a:spcPts val="0"/>
              </a:spcAft>
              <a:buClr>
                <a:schemeClr val="dk1"/>
              </a:buClr>
              <a:buSzPts val="7826"/>
              <a:buNone/>
              <a:defRPr sz="7826" b="1"/>
            </a:lvl6pPr>
            <a:lvl7pPr marL="3200400" lvl="6" indent="-228600" algn="l">
              <a:spcBef>
                <a:spcPts val="1565"/>
              </a:spcBef>
              <a:spcAft>
                <a:spcPts val="0"/>
              </a:spcAft>
              <a:buClr>
                <a:schemeClr val="dk1"/>
              </a:buClr>
              <a:buSzPts val="7826"/>
              <a:buNone/>
              <a:defRPr sz="7826" b="1"/>
            </a:lvl7pPr>
            <a:lvl8pPr marL="3657600" lvl="7" indent="-228600" algn="l">
              <a:spcBef>
                <a:spcPts val="1565"/>
              </a:spcBef>
              <a:spcAft>
                <a:spcPts val="0"/>
              </a:spcAft>
              <a:buClr>
                <a:schemeClr val="dk1"/>
              </a:buClr>
              <a:buSzPts val="7826"/>
              <a:buNone/>
              <a:defRPr sz="7826" b="1"/>
            </a:lvl8pPr>
            <a:lvl9pPr marL="4114800" lvl="8" indent="-228600" algn="l">
              <a:spcBef>
                <a:spcPts val="1565"/>
              </a:spcBef>
              <a:spcAft>
                <a:spcPts val="0"/>
              </a:spcAft>
              <a:buClr>
                <a:schemeClr val="dk1"/>
              </a:buClr>
              <a:buSzPts val="7826"/>
              <a:buNone/>
              <a:defRPr sz="7826" b="1"/>
            </a:lvl9pPr>
          </a:lstStyle>
          <a:p>
            <a:endParaRPr/>
          </a:p>
        </p:txBody>
      </p:sp>
      <p:sp>
        <p:nvSpPr>
          <p:cNvPr id="43" name="Google Shape;43;p6"/>
          <p:cNvSpPr txBox="1">
            <a:spLocks noGrp="1"/>
          </p:cNvSpPr>
          <p:nvPr>
            <p:ph type="body" idx="2"/>
          </p:nvPr>
        </p:nvSpPr>
        <p:spPr>
          <a:xfrm>
            <a:off x="2377440" y="11599334"/>
            <a:ext cx="21008978" cy="21073536"/>
          </a:xfrm>
          <a:prstGeom prst="rect">
            <a:avLst/>
          </a:prstGeom>
          <a:noFill/>
          <a:ln>
            <a:noFill/>
          </a:ln>
        </p:spPr>
        <p:txBody>
          <a:bodyPr spcFirstLastPara="1" wrap="square" lIns="512025" tIns="256000" rIns="512025" bIns="256000" anchor="t" anchorCtr="0">
            <a:noAutofit/>
          </a:bodyPr>
          <a:lstStyle>
            <a:lvl1pPr marL="457200" lvl="0" indent="-968565" algn="l">
              <a:spcBef>
                <a:spcPts val="2331"/>
              </a:spcBef>
              <a:spcAft>
                <a:spcPts val="0"/>
              </a:spcAft>
              <a:buClr>
                <a:schemeClr val="dk1"/>
              </a:buClr>
              <a:buSzPts val="11653"/>
              <a:buChar char="•"/>
              <a:defRPr sz="11653"/>
            </a:lvl1pPr>
            <a:lvl2pPr marL="914400" lvl="1" indent="-847089" algn="l">
              <a:spcBef>
                <a:spcPts val="1948"/>
              </a:spcBef>
              <a:spcAft>
                <a:spcPts val="0"/>
              </a:spcAft>
              <a:buClr>
                <a:schemeClr val="dk1"/>
              </a:buClr>
              <a:buSzPts val="9740"/>
              <a:buChar char="–"/>
              <a:defRPr sz="9740"/>
            </a:lvl2pPr>
            <a:lvl3pPr marL="1371600" lvl="2" indent="-780796" algn="l">
              <a:spcBef>
                <a:spcPts val="1739"/>
              </a:spcBef>
              <a:spcAft>
                <a:spcPts val="0"/>
              </a:spcAft>
              <a:buClr>
                <a:schemeClr val="dk1"/>
              </a:buClr>
              <a:buSzPts val="8696"/>
              <a:buChar char="•"/>
              <a:defRPr sz="8696"/>
            </a:lvl3pPr>
            <a:lvl4pPr marL="1828800" lvl="3" indent="-725551" algn="l">
              <a:spcBef>
                <a:spcPts val="1565"/>
              </a:spcBef>
              <a:spcAft>
                <a:spcPts val="0"/>
              </a:spcAft>
              <a:buClr>
                <a:schemeClr val="dk1"/>
              </a:buClr>
              <a:buSzPts val="7826"/>
              <a:buChar char="–"/>
              <a:defRPr sz="7826"/>
            </a:lvl4pPr>
            <a:lvl5pPr marL="2286000" lvl="4" indent="-725551" algn="l">
              <a:spcBef>
                <a:spcPts val="1565"/>
              </a:spcBef>
              <a:spcAft>
                <a:spcPts val="0"/>
              </a:spcAft>
              <a:buClr>
                <a:schemeClr val="dk1"/>
              </a:buClr>
              <a:buSzPts val="7826"/>
              <a:buChar char="»"/>
              <a:defRPr sz="7826"/>
            </a:lvl5pPr>
            <a:lvl6pPr marL="2743200" lvl="5" indent="-725551" algn="l">
              <a:spcBef>
                <a:spcPts val="1565"/>
              </a:spcBef>
              <a:spcAft>
                <a:spcPts val="0"/>
              </a:spcAft>
              <a:buClr>
                <a:schemeClr val="dk1"/>
              </a:buClr>
              <a:buSzPts val="7826"/>
              <a:buChar char="•"/>
              <a:defRPr sz="7826"/>
            </a:lvl6pPr>
            <a:lvl7pPr marL="3200400" lvl="6" indent="-725551" algn="l">
              <a:spcBef>
                <a:spcPts val="1565"/>
              </a:spcBef>
              <a:spcAft>
                <a:spcPts val="0"/>
              </a:spcAft>
              <a:buClr>
                <a:schemeClr val="dk1"/>
              </a:buClr>
              <a:buSzPts val="7826"/>
              <a:buChar char="•"/>
              <a:defRPr sz="7826"/>
            </a:lvl7pPr>
            <a:lvl8pPr marL="3657600" lvl="7" indent="-725551" algn="l">
              <a:spcBef>
                <a:spcPts val="1565"/>
              </a:spcBef>
              <a:spcAft>
                <a:spcPts val="0"/>
              </a:spcAft>
              <a:buClr>
                <a:schemeClr val="dk1"/>
              </a:buClr>
              <a:buSzPts val="7826"/>
              <a:buChar char="•"/>
              <a:defRPr sz="7826"/>
            </a:lvl8pPr>
            <a:lvl9pPr marL="4114800" lvl="8" indent="-725551" algn="l">
              <a:spcBef>
                <a:spcPts val="1565"/>
              </a:spcBef>
              <a:spcAft>
                <a:spcPts val="0"/>
              </a:spcAft>
              <a:buClr>
                <a:schemeClr val="dk1"/>
              </a:buClr>
              <a:buSzPts val="7826"/>
              <a:buChar char="•"/>
              <a:defRPr sz="7826"/>
            </a:lvl9pPr>
          </a:lstStyle>
          <a:p>
            <a:endParaRPr/>
          </a:p>
        </p:txBody>
      </p:sp>
      <p:sp>
        <p:nvSpPr>
          <p:cNvPr id="44" name="Google Shape;44;p6"/>
          <p:cNvSpPr txBox="1">
            <a:spLocks noGrp="1"/>
          </p:cNvSpPr>
          <p:nvPr>
            <p:ph type="body" idx="3"/>
          </p:nvPr>
        </p:nvSpPr>
        <p:spPr>
          <a:xfrm>
            <a:off x="24154133" y="8187270"/>
            <a:ext cx="21017230" cy="3412064"/>
          </a:xfrm>
          <a:prstGeom prst="rect">
            <a:avLst/>
          </a:prstGeom>
          <a:noFill/>
          <a:ln>
            <a:noFill/>
          </a:ln>
        </p:spPr>
        <p:txBody>
          <a:bodyPr spcFirstLastPara="1" wrap="square" lIns="512025" tIns="256000" rIns="512025" bIns="256000" anchor="b" anchorCtr="0">
            <a:noAutofit/>
          </a:bodyPr>
          <a:lstStyle>
            <a:lvl1pPr marL="457200" lvl="0" indent="-228600" algn="l">
              <a:spcBef>
                <a:spcPts val="2331"/>
              </a:spcBef>
              <a:spcAft>
                <a:spcPts val="0"/>
              </a:spcAft>
              <a:buClr>
                <a:schemeClr val="dk1"/>
              </a:buClr>
              <a:buSzPts val="11653"/>
              <a:buNone/>
              <a:defRPr sz="11653" b="1"/>
            </a:lvl1pPr>
            <a:lvl2pPr marL="914400" lvl="1" indent="-228600" algn="l">
              <a:spcBef>
                <a:spcPts val="1948"/>
              </a:spcBef>
              <a:spcAft>
                <a:spcPts val="0"/>
              </a:spcAft>
              <a:buClr>
                <a:schemeClr val="dk1"/>
              </a:buClr>
              <a:buSzPts val="9740"/>
              <a:buNone/>
              <a:defRPr sz="9740" b="1"/>
            </a:lvl2pPr>
            <a:lvl3pPr marL="1371600" lvl="2" indent="-228600" algn="l">
              <a:spcBef>
                <a:spcPts val="1739"/>
              </a:spcBef>
              <a:spcAft>
                <a:spcPts val="0"/>
              </a:spcAft>
              <a:buClr>
                <a:schemeClr val="dk1"/>
              </a:buClr>
              <a:buSzPts val="8696"/>
              <a:buNone/>
              <a:defRPr sz="8696" b="1"/>
            </a:lvl3pPr>
            <a:lvl4pPr marL="1828800" lvl="3" indent="-228600" algn="l">
              <a:spcBef>
                <a:spcPts val="1565"/>
              </a:spcBef>
              <a:spcAft>
                <a:spcPts val="0"/>
              </a:spcAft>
              <a:buClr>
                <a:schemeClr val="dk1"/>
              </a:buClr>
              <a:buSzPts val="7826"/>
              <a:buNone/>
              <a:defRPr sz="7826" b="1"/>
            </a:lvl4pPr>
            <a:lvl5pPr marL="2286000" lvl="4" indent="-228600" algn="l">
              <a:spcBef>
                <a:spcPts val="1565"/>
              </a:spcBef>
              <a:spcAft>
                <a:spcPts val="0"/>
              </a:spcAft>
              <a:buClr>
                <a:schemeClr val="dk1"/>
              </a:buClr>
              <a:buSzPts val="7826"/>
              <a:buNone/>
              <a:defRPr sz="7826" b="1"/>
            </a:lvl5pPr>
            <a:lvl6pPr marL="2743200" lvl="5" indent="-228600" algn="l">
              <a:spcBef>
                <a:spcPts val="1565"/>
              </a:spcBef>
              <a:spcAft>
                <a:spcPts val="0"/>
              </a:spcAft>
              <a:buClr>
                <a:schemeClr val="dk1"/>
              </a:buClr>
              <a:buSzPts val="7826"/>
              <a:buNone/>
              <a:defRPr sz="7826" b="1"/>
            </a:lvl6pPr>
            <a:lvl7pPr marL="3200400" lvl="6" indent="-228600" algn="l">
              <a:spcBef>
                <a:spcPts val="1565"/>
              </a:spcBef>
              <a:spcAft>
                <a:spcPts val="0"/>
              </a:spcAft>
              <a:buClr>
                <a:schemeClr val="dk1"/>
              </a:buClr>
              <a:buSzPts val="7826"/>
              <a:buNone/>
              <a:defRPr sz="7826" b="1"/>
            </a:lvl7pPr>
            <a:lvl8pPr marL="3657600" lvl="7" indent="-228600" algn="l">
              <a:spcBef>
                <a:spcPts val="1565"/>
              </a:spcBef>
              <a:spcAft>
                <a:spcPts val="0"/>
              </a:spcAft>
              <a:buClr>
                <a:schemeClr val="dk1"/>
              </a:buClr>
              <a:buSzPts val="7826"/>
              <a:buNone/>
              <a:defRPr sz="7826" b="1"/>
            </a:lvl8pPr>
            <a:lvl9pPr marL="4114800" lvl="8" indent="-228600" algn="l">
              <a:spcBef>
                <a:spcPts val="1565"/>
              </a:spcBef>
              <a:spcAft>
                <a:spcPts val="0"/>
              </a:spcAft>
              <a:buClr>
                <a:schemeClr val="dk1"/>
              </a:buClr>
              <a:buSzPts val="7826"/>
              <a:buNone/>
              <a:defRPr sz="7826" b="1"/>
            </a:lvl9pPr>
          </a:lstStyle>
          <a:p>
            <a:endParaRPr/>
          </a:p>
        </p:txBody>
      </p:sp>
      <p:sp>
        <p:nvSpPr>
          <p:cNvPr id="45" name="Google Shape;45;p6"/>
          <p:cNvSpPr txBox="1">
            <a:spLocks noGrp="1"/>
          </p:cNvSpPr>
          <p:nvPr>
            <p:ph type="body" idx="4"/>
          </p:nvPr>
        </p:nvSpPr>
        <p:spPr>
          <a:xfrm>
            <a:off x="24154133" y="11599334"/>
            <a:ext cx="21017230" cy="21073536"/>
          </a:xfrm>
          <a:prstGeom prst="rect">
            <a:avLst/>
          </a:prstGeom>
          <a:noFill/>
          <a:ln>
            <a:noFill/>
          </a:ln>
        </p:spPr>
        <p:txBody>
          <a:bodyPr spcFirstLastPara="1" wrap="square" lIns="512025" tIns="256000" rIns="512025" bIns="256000" anchor="t" anchorCtr="0">
            <a:noAutofit/>
          </a:bodyPr>
          <a:lstStyle>
            <a:lvl1pPr marL="457200" lvl="0" indent="-968565" algn="l">
              <a:spcBef>
                <a:spcPts val="2331"/>
              </a:spcBef>
              <a:spcAft>
                <a:spcPts val="0"/>
              </a:spcAft>
              <a:buClr>
                <a:schemeClr val="dk1"/>
              </a:buClr>
              <a:buSzPts val="11653"/>
              <a:buChar char="•"/>
              <a:defRPr sz="11653"/>
            </a:lvl1pPr>
            <a:lvl2pPr marL="914400" lvl="1" indent="-847089" algn="l">
              <a:spcBef>
                <a:spcPts val="1948"/>
              </a:spcBef>
              <a:spcAft>
                <a:spcPts val="0"/>
              </a:spcAft>
              <a:buClr>
                <a:schemeClr val="dk1"/>
              </a:buClr>
              <a:buSzPts val="9740"/>
              <a:buChar char="–"/>
              <a:defRPr sz="9740"/>
            </a:lvl2pPr>
            <a:lvl3pPr marL="1371600" lvl="2" indent="-780796" algn="l">
              <a:spcBef>
                <a:spcPts val="1739"/>
              </a:spcBef>
              <a:spcAft>
                <a:spcPts val="0"/>
              </a:spcAft>
              <a:buClr>
                <a:schemeClr val="dk1"/>
              </a:buClr>
              <a:buSzPts val="8696"/>
              <a:buChar char="•"/>
              <a:defRPr sz="8696"/>
            </a:lvl3pPr>
            <a:lvl4pPr marL="1828800" lvl="3" indent="-725551" algn="l">
              <a:spcBef>
                <a:spcPts val="1565"/>
              </a:spcBef>
              <a:spcAft>
                <a:spcPts val="0"/>
              </a:spcAft>
              <a:buClr>
                <a:schemeClr val="dk1"/>
              </a:buClr>
              <a:buSzPts val="7826"/>
              <a:buChar char="–"/>
              <a:defRPr sz="7826"/>
            </a:lvl4pPr>
            <a:lvl5pPr marL="2286000" lvl="4" indent="-725551" algn="l">
              <a:spcBef>
                <a:spcPts val="1565"/>
              </a:spcBef>
              <a:spcAft>
                <a:spcPts val="0"/>
              </a:spcAft>
              <a:buClr>
                <a:schemeClr val="dk1"/>
              </a:buClr>
              <a:buSzPts val="7826"/>
              <a:buChar char="»"/>
              <a:defRPr sz="7826"/>
            </a:lvl5pPr>
            <a:lvl6pPr marL="2743200" lvl="5" indent="-725551" algn="l">
              <a:spcBef>
                <a:spcPts val="1565"/>
              </a:spcBef>
              <a:spcAft>
                <a:spcPts val="0"/>
              </a:spcAft>
              <a:buClr>
                <a:schemeClr val="dk1"/>
              </a:buClr>
              <a:buSzPts val="7826"/>
              <a:buChar char="•"/>
              <a:defRPr sz="7826"/>
            </a:lvl6pPr>
            <a:lvl7pPr marL="3200400" lvl="6" indent="-725551" algn="l">
              <a:spcBef>
                <a:spcPts val="1565"/>
              </a:spcBef>
              <a:spcAft>
                <a:spcPts val="0"/>
              </a:spcAft>
              <a:buClr>
                <a:schemeClr val="dk1"/>
              </a:buClr>
              <a:buSzPts val="7826"/>
              <a:buChar char="•"/>
              <a:defRPr sz="7826"/>
            </a:lvl7pPr>
            <a:lvl8pPr marL="3657600" lvl="7" indent="-725551" algn="l">
              <a:spcBef>
                <a:spcPts val="1565"/>
              </a:spcBef>
              <a:spcAft>
                <a:spcPts val="0"/>
              </a:spcAft>
              <a:buClr>
                <a:schemeClr val="dk1"/>
              </a:buClr>
              <a:buSzPts val="7826"/>
              <a:buChar char="•"/>
              <a:defRPr sz="7826"/>
            </a:lvl8pPr>
            <a:lvl9pPr marL="4114800" lvl="8" indent="-725551" algn="l">
              <a:spcBef>
                <a:spcPts val="1565"/>
              </a:spcBef>
              <a:spcAft>
                <a:spcPts val="0"/>
              </a:spcAft>
              <a:buClr>
                <a:schemeClr val="dk1"/>
              </a:buClr>
              <a:buSzPts val="7826"/>
              <a:buChar char="•"/>
              <a:defRPr sz="7826"/>
            </a:lvl9pPr>
          </a:lstStyle>
          <a:p>
            <a:endParaRPr/>
          </a:p>
        </p:txBody>
      </p:sp>
      <p:sp>
        <p:nvSpPr>
          <p:cNvPr id="46" name="Google Shape;46;p6"/>
          <p:cNvSpPr txBox="1">
            <a:spLocks noGrp="1"/>
          </p:cNvSpPr>
          <p:nvPr>
            <p:ph type="dt" idx="10"/>
          </p:nvPr>
        </p:nvSpPr>
        <p:spPr>
          <a:xfrm>
            <a:off x="2378075" y="33901063"/>
            <a:ext cx="11093450" cy="1947862"/>
          </a:xfrm>
          <a:prstGeom prst="rect">
            <a:avLst/>
          </a:prstGeom>
          <a:noFill/>
          <a:ln>
            <a:noFill/>
          </a:ln>
        </p:spPr>
        <p:txBody>
          <a:bodyPr spcFirstLastPara="1" wrap="square" lIns="512025" tIns="256000" rIns="512025" bIns="256000" anchor="ctr" anchorCtr="0">
            <a:noAutofit/>
          </a:bodyPr>
          <a:lstStyle>
            <a:lvl1pPr lvl="0" algn="l">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6"/>
          <p:cNvSpPr txBox="1">
            <a:spLocks noGrp="1"/>
          </p:cNvSpPr>
          <p:nvPr>
            <p:ph type="ftr" idx="11"/>
          </p:nvPr>
        </p:nvSpPr>
        <p:spPr>
          <a:xfrm>
            <a:off x="16246475" y="33901063"/>
            <a:ext cx="15055850" cy="1947862"/>
          </a:xfrm>
          <a:prstGeom prst="rect">
            <a:avLst/>
          </a:prstGeom>
          <a:noFill/>
          <a:ln>
            <a:noFill/>
          </a:ln>
        </p:spPr>
        <p:txBody>
          <a:bodyPr spcFirstLastPara="1" wrap="square" lIns="512025" tIns="256000" rIns="512025" bIns="256000" anchor="ctr" anchorCtr="0">
            <a:noAutofit/>
          </a:bodyPr>
          <a:lstStyle>
            <a:lvl1pPr lvl="0" algn="ctr">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6"/>
          <p:cNvSpPr txBox="1">
            <a:spLocks noGrp="1"/>
          </p:cNvSpPr>
          <p:nvPr>
            <p:ph type="sldNum" idx="12"/>
          </p:nvPr>
        </p:nvSpPr>
        <p:spPr>
          <a:xfrm>
            <a:off x="34077275" y="33901063"/>
            <a:ext cx="11093450" cy="1947862"/>
          </a:xfrm>
          <a:prstGeom prst="rect">
            <a:avLst/>
          </a:prstGeom>
          <a:noFill/>
          <a:ln>
            <a:noFill/>
          </a:ln>
        </p:spPr>
        <p:txBody>
          <a:bodyPr spcFirstLastPara="1" wrap="square" lIns="512025" tIns="256000" rIns="512025" bIns="256000" anchor="ctr" anchorCtr="0">
            <a:noAutofit/>
          </a:bodyPr>
          <a:lstStyle>
            <a:lvl1pPr marL="0" marR="0" lvl="0"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1pPr>
            <a:lvl2pPr marL="0" marR="0" lvl="1"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2pPr>
            <a:lvl3pPr marL="0" marR="0" lvl="2"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3pPr>
            <a:lvl4pPr marL="0" marR="0" lvl="3"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4pPr>
            <a:lvl5pPr marL="0" marR="0" lvl="4"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5pPr>
            <a:lvl6pPr marL="0" marR="0" lvl="5"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6pPr>
            <a:lvl7pPr marL="0" marR="0" lvl="6"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7pPr>
            <a:lvl8pPr marL="0" marR="0" lvl="7"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8pPr>
            <a:lvl9pPr marL="0" marR="0" lvl="8"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2378075" y="1465263"/>
            <a:ext cx="42792650" cy="6096000"/>
          </a:xfrm>
          <a:prstGeom prst="rect">
            <a:avLst/>
          </a:prstGeom>
          <a:noFill/>
          <a:ln>
            <a:noFill/>
          </a:ln>
        </p:spPr>
        <p:txBody>
          <a:bodyPr spcFirstLastPara="1" wrap="square" lIns="512025" tIns="256000" rIns="512025" bIns="256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2378075" y="33901063"/>
            <a:ext cx="11093450" cy="1947862"/>
          </a:xfrm>
          <a:prstGeom prst="rect">
            <a:avLst/>
          </a:prstGeom>
          <a:noFill/>
          <a:ln>
            <a:noFill/>
          </a:ln>
        </p:spPr>
        <p:txBody>
          <a:bodyPr spcFirstLastPara="1" wrap="square" lIns="512025" tIns="256000" rIns="512025" bIns="256000" anchor="ctr" anchorCtr="0">
            <a:noAutofit/>
          </a:bodyPr>
          <a:lstStyle>
            <a:lvl1pPr lvl="0" algn="l">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7"/>
          <p:cNvSpPr txBox="1">
            <a:spLocks noGrp="1"/>
          </p:cNvSpPr>
          <p:nvPr>
            <p:ph type="ftr" idx="11"/>
          </p:nvPr>
        </p:nvSpPr>
        <p:spPr>
          <a:xfrm>
            <a:off x="16246475" y="33901063"/>
            <a:ext cx="15055850" cy="1947862"/>
          </a:xfrm>
          <a:prstGeom prst="rect">
            <a:avLst/>
          </a:prstGeom>
          <a:noFill/>
          <a:ln>
            <a:noFill/>
          </a:ln>
        </p:spPr>
        <p:txBody>
          <a:bodyPr spcFirstLastPara="1" wrap="square" lIns="512025" tIns="256000" rIns="512025" bIns="256000" anchor="ctr" anchorCtr="0">
            <a:noAutofit/>
          </a:bodyPr>
          <a:lstStyle>
            <a:lvl1pPr lvl="0" algn="ctr">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7"/>
          <p:cNvSpPr txBox="1">
            <a:spLocks noGrp="1"/>
          </p:cNvSpPr>
          <p:nvPr>
            <p:ph type="sldNum" idx="12"/>
          </p:nvPr>
        </p:nvSpPr>
        <p:spPr>
          <a:xfrm>
            <a:off x="34077275" y="33901063"/>
            <a:ext cx="11093450" cy="1947862"/>
          </a:xfrm>
          <a:prstGeom prst="rect">
            <a:avLst/>
          </a:prstGeom>
          <a:noFill/>
          <a:ln>
            <a:noFill/>
          </a:ln>
        </p:spPr>
        <p:txBody>
          <a:bodyPr spcFirstLastPara="1" wrap="square" lIns="512025" tIns="256000" rIns="512025" bIns="256000" anchor="ctr" anchorCtr="0">
            <a:noAutofit/>
          </a:bodyPr>
          <a:lstStyle>
            <a:lvl1pPr marL="0" marR="0" lvl="0"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1pPr>
            <a:lvl2pPr marL="0" marR="0" lvl="1"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2pPr>
            <a:lvl3pPr marL="0" marR="0" lvl="2"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3pPr>
            <a:lvl4pPr marL="0" marR="0" lvl="3"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4pPr>
            <a:lvl5pPr marL="0" marR="0" lvl="4"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5pPr>
            <a:lvl6pPr marL="0" marR="0" lvl="5"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6pPr>
            <a:lvl7pPr marL="0" marR="0" lvl="6"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7pPr>
            <a:lvl8pPr marL="0" marR="0" lvl="7"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8pPr>
            <a:lvl9pPr marL="0" marR="0" lvl="8"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2378075" y="33901063"/>
            <a:ext cx="11093450" cy="1947862"/>
          </a:xfrm>
          <a:prstGeom prst="rect">
            <a:avLst/>
          </a:prstGeom>
          <a:noFill/>
          <a:ln>
            <a:noFill/>
          </a:ln>
        </p:spPr>
        <p:txBody>
          <a:bodyPr spcFirstLastPara="1" wrap="square" lIns="512025" tIns="256000" rIns="512025" bIns="256000" anchor="ctr" anchorCtr="0">
            <a:noAutofit/>
          </a:bodyPr>
          <a:lstStyle>
            <a:lvl1pPr lvl="0" algn="l">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8"/>
          <p:cNvSpPr txBox="1">
            <a:spLocks noGrp="1"/>
          </p:cNvSpPr>
          <p:nvPr>
            <p:ph type="ftr" idx="11"/>
          </p:nvPr>
        </p:nvSpPr>
        <p:spPr>
          <a:xfrm>
            <a:off x="16246475" y="33901063"/>
            <a:ext cx="15055850" cy="1947862"/>
          </a:xfrm>
          <a:prstGeom prst="rect">
            <a:avLst/>
          </a:prstGeom>
          <a:noFill/>
          <a:ln>
            <a:noFill/>
          </a:ln>
        </p:spPr>
        <p:txBody>
          <a:bodyPr spcFirstLastPara="1" wrap="square" lIns="512025" tIns="256000" rIns="512025" bIns="256000" anchor="ctr" anchorCtr="0">
            <a:noAutofit/>
          </a:bodyPr>
          <a:lstStyle>
            <a:lvl1pPr lvl="0" algn="ctr">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8"/>
          <p:cNvSpPr txBox="1">
            <a:spLocks noGrp="1"/>
          </p:cNvSpPr>
          <p:nvPr>
            <p:ph type="sldNum" idx="12"/>
          </p:nvPr>
        </p:nvSpPr>
        <p:spPr>
          <a:xfrm>
            <a:off x="34077275" y="33901063"/>
            <a:ext cx="11093450" cy="1947862"/>
          </a:xfrm>
          <a:prstGeom prst="rect">
            <a:avLst/>
          </a:prstGeom>
          <a:noFill/>
          <a:ln>
            <a:noFill/>
          </a:ln>
        </p:spPr>
        <p:txBody>
          <a:bodyPr spcFirstLastPara="1" wrap="square" lIns="512025" tIns="256000" rIns="512025" bIns="256000" anchor="ctr" anchorCtr="0">
            <a:noAutofit/>
          </a:bodyPr>
          <a:lstStyle>
            <a:lvl1pPr marL="0" marR="0" lvl="0"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1pPr>
            <a:lvl2pPr marL="0" marR="0" lvl="1"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2pPr>
            <a:lvl3pPr marL="0" marR="0" lvl="2"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3pPr>
            <a:lvl4pPr marL="0" marR="0" lvl="3"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4pPr>
            <a:lvl5pPr marL="0" marR="0" lvl="4"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5pPr>
            <a:lvl6pPr marL="0" marR="0" lvl="5"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6pPr>
            <a:lvl7pPr marL="0" marR="0" lvl="6"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7pPr>
            <a:lvl8pPr marL="0" marR="0" lvl="7"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8pPr>
            <a:lvl9pPr marL="0" marR="0" lvl="8"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377442" y="1456266"/>
            <a:ext cx="15643228" cy="6197600"/>
          </a:xfrm>
          <a:prstGeom prst="rect">
            <a:avLst/>
          </a:prstGeom>
          <a:noFill/>
          <a:ln>
            <a:noFill/>
          </a:ln>
        </p:spPr>
        <p:txBody>
          <a:bodyPr spcFirstLastPara="1" wrap="square" lIns="512025" tIns="256000" rIns="512025" bIns="256000" anchor="b" anchorCtr="0">
            <a:noAutofit/>
          </a:bodyPr>
          <a:lstStyle>
            <a:lvl1pPr lvl="0" algn="l">
              <a:spcBef>
                <a:spcPts val="0"/>
              </a:spcBef>
              <a:spcAft>
                <a:spcPts val="0"/>
              </a:spcAft>
              <a:buSzPts val="1400"/>
              <a:buNone/>
              <a:defRPr sz="974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18590260" y="1456270"/>
            <a:ext cx="26581100" cy="31216603"/>
          </a:xfrm>
          <a:prstGeom prst="rect">
            <a:avLst/>
          </a:prstGeom>
          <a:noFill/>
          <a:ln>
            <a:noFill/>
          </a:ln>
        </p:spPr>
        <p:txBody>
          <a:bodyPr spcFirstLastPara="1" wrap="square" lIns="512025" tIns="256000" rIns="512025" bIns="256000" anchor="t" anchorCtr="0">
            <a:noAutofit/>
          </a:bodyPr>
          <a:lstStyle>
            <a:lvl1pPr marL="457200" lvl="0" indent="-1217041" algn="l">
              <a:spcBef>
                <a:spcPts val="3113"/>
              </a:spcBef>
              <a:spcAft>
                <a:spcPts val="0"/>
              </a:spcAft>
              <a:buClr>
                <a:schemeClr val="dk1"/>
              </a:buClr>
              <a:buSzPts val="15566"/>
              <a:buChar char="•"/>
              <a:defRPr sz="15566"/>
            </a:lvl1pPr>
            <a:lvl2pPr marL="914400" lvl="1" indent="-1095565" algn="l">
              <a:spcBef>
                <a:spcPts val="2731"/>
              </a:spcBef>
              <a:spcAft>
                <a:spcPts val="0"/>
              </a:spcAft>
              <a:buClr>
                <a:schemeClr val="dk1"/>
              </a:buClr>
              <a:buSzPts val="13653"/>
              <a:buChar char="–"/>
              <a:defRPr sz="13653"/>
            </a:lvl2pPr>
            <a:lvl3pPr marL="1371600" lvl="2" indent="-968565" algn="l">
              <a:spcBef>
                <a:spcPts val="2331"/>
              </a:spcBef>
              <a:spcAft>
                <a:spcPts val="0"/>
              </a:spcAft>
              <a:buClr>
                <a:schemeClr val="dk1"/>
              </a:buClr>
              <a:buSzPts val="11653"/>
              <a:buChar char="•"/>
              <a:defRPr sz="11653"/>
            </a:lvl3pPr>
            <a:lvl4pPr marL="1828800" lvl="3" indent="-847089" algn="l">
              <a:spcBef>
                <a:spcPts val="1948"/>
              </a:spcBef>
              <a:spcAft>
                <a:spcPts val="0"/>
              </a:spcAft>
              <a:buClr>
                <a:schemeClr val="dk1"/>
              </a:buClr>
              <a:buSzPts val="9740"/>
              <a:buChar char="–"/>
              <a:defRPr sz="9740"/>
            </a:lvl4pPr>
            <a:lvl5pPr marL="2286000" lvl="4" indent="-847089" algn="l">
              <a:spcBef>
                <a:spcPts val="1948"/>
              </a:spcBef>
              <a:spcAft>
                <a:spcPts val="0"/>
              </a:spcAft>
              <a:buClr>
                <a:schemeClr val="dk1"/>
              </a:buClr>
              <a:buSzPts val="9740"/>
              <a:buChar char="»"/>
              <a:defRPr sz="9740"/>
            </a:lvl5pPr>
            <a:lvl6pPr marL="2743200" lvl="5" indent="-847089" algn="l">
              <a:spcBef>
                <a:spcPts val="1948"/>
              </a:spcBef>
              <a:spcAft>
                <a:spcPts val="0"/>
              </a:spcAft>
              <a:buClr>
                <a:schemeClr val="dk1"/>
              </a:buClr>
              <a:buSzPts val="9740"/>
              <a:buChar char="•"/>
              <a:defRPr sz="9740"/>
            </a:lvl6pPr>
            <a:lvl7pPr marL="3200400" lvl="6" indent="-847089" algn="l">
              <a:spcBef>
                <a:spcPts val="1948"/>
              </a:spcBef>
              <a:spcAft>
                <a:spcPts val="0"/>
              </a:spcAft>
              <a:buClr>
                <a:schemeClr val="dk1"/>
              </a:buClr>
              <a:buSzPts val="9740"/>
              <a:buChar char="•"/>
              <a:defRPr sz="9740"/>
            </a:lvl7pPr>
            <a:lvl8pPr marL="3657600" lvl="7" indent="-847089" algn="l">
              <a:spcBef>
                <a:spcPts val="1948"/>
              </a:spcBef>
              <a:spcAft>
                <a:spcPts val="0"/>
              </a:spcAft>
              <a:buClr>
                <a:schemeClr val="dk1"/>
              </a:buClr>
              <a:buSzPts val="9740"/>
              <a:buChar char="•"/>
              <a:defRPr sz="9740"/>
            </a:lvl8pPr>
            <a:lvl9pPr marL="4114800" lvl="8" indent="-847090" algn="l">
              <a:spcBef>
                <a:spcPts val="1948"/>
              </a:spcBef>
              <a:spcAft>
                <a:spcPts val="0"/>
              </a:spcAft>
              <a:buClr>
                <a:schemeClr val="dk1"/>
              </a:buClr>
              <a:buSzPts val="9740"/>
              <a:buChar char="•"/>
              <a:defRPr sz="9740"/>
            </a:lvl9pPr>
          </a:lstStyle>
          <a:p>
            <a:endParaRPr/>
          </a:p>
        </p:txBody>
      </p:sp>
      <p:sp>
        <p:nvSpPr>
          <p:cNvPr id="61" name="Google Shape;61;p9"/>
          <p:cNvSpPr txBox="1">
            <a:spLocks noGrp="1"/>
          </p:cNvSpPr>
          <p:nvPr>
            <p:ph type="body" idx="2"/>
          </p:nvPr>
        </p:nvSpPr>
        <p:spPr>
          <a:xfrm>
            <a:off x="2377442" y="7653870"/>
            <a:ext cx="15643228" cy="25019003"/>
          </a:xfrm>
          <a:prstGeom prst="rect">
            <a:avLst/>
          </a:prstGeom>
          <a:noFill/>
          <a:ln>
            <a:noFill/>
          </a:ln>
        </p:spPr>
        <p:txBody>
          <a:bodyPr spcFirstLastPara="1" wrap="square" lIns="512025" tIns="256000" rIns="512025" bIns="256000" anchor="t" anchorCtr="0">
            <a:noAutofit/>
          </a:bodyPr>
          <a:lstStyle>
            <a:lvl1pPr marL="457200" lvl="0" indent="-228600" algn="l">
              <a:spcBef>
                <a:spcPts val="1374"/>
              </a:spcBef>
              <a:spcAft>
                <a:spcPts val="0"/>
              </a:spcAft>
              <a:buClr>
                <a:schemeClr val="dk1"/>
              </a:buClr>
              <a:buSzPts val="6870"/>
              <a:buNone/>
              <a:defRPr sz="6869"/>
            </a:lvl1pPr>
            <a:lvl2pPr marL="914400" lvl="1" indent="-228600" algn="l">
              <a:spcBef>
                <a:spcPts val="1183"/>
              </a:spcBef>
              <a:spcAft>
                <a:spcPts val="0"/>
              </a:spcAft>
              <a:buClr>
                <a:schemeClr val="dk1"/>
              </a:buClr>
              <a:buSzPts val="5913"/>
              <a:buNone/>
              <a:defRPr sz="5913"/>
            </a:lvl2pPr>
            <a:lvl3pPr marL="1371600" lvl="2" indent="-228600" algn="l">
              <a:spcBef>
                <a:spcPts val="974"/>
              </a:spcBef>
              <a:spcAft>
                <a:spcPts val="0"/>
              </a:spcAft>
              <a:buClr>
                <a:schemeClr val="dk1"/>
              </a:buClr>
              <a:buSzPts val="4870"/>
              <a:buNone/>
              <a:defRPr sz="4870"/>
            </a:lvl3pPr>
            <a:lvl4pPr marL="1828800" lvl="3" indent="-228600" algn="l">
              <a:spcBef>
                <a:spcPts val="887"/>
              </a:spcBef>
              <a:spcAft>
                <a:spcPts val="0"/>
              </a:spcAft>
              <a:buClr>
                <a:schemeClr val="dk1"/>
              </a:buClr>
              <a:buSzPts val="4435"/>
              <a:buNone/>
              <a:defRPr sz="4435"/>
            </a:lvl4pPr>
            <a:lvl5pPr marL="2286000" lvl="4" indent="-228600" algn="l">
              <a:spcBef>
                <a:spcPts val="887"/>
              </a:spcBef>
              <a:spcAft>
                <a:spcPts val="0"/>
              </a:spcAft>
              <a:buClr>
                <a:schemeClr val="dk1"/>
              </a:buClr>
              <a:buSzPts val="4435"/>
              <a:buNone/>
              <a:defRPr sz="4435"/>
            </a:lvl5pPr>
            <a:lvl6pPr marL="2743200" lvl="5" indent="-228600" algn="l">
              <a:spcBef>
                <a:spcPts val="887"/>
              </a:spcBef>
              <a:spcAft>
                <a:spcPts val="0"/>
              </a:spcAft>
              <a:buClr>
                <a:schemeClr val="dk1"/>
              </a:buClr>
              <a:buSzPts val="4435"/>
              <a:buNone/>
              <a:defRPr sz="4435"/>
            </a:lvl6pPr>
            <a:lvl7pPr marL="3200400" lvl="6" indent="-228600" algn="l">
              <a:spcBef>
                <a:spcPts val="887"/>
              </a:spcBef>
              <a:spcAft>
                <a:spcPts val="0"/>
              </a:spcAft>
              <a:buClr>
                <a:schemeClr val="dk1"/>
              </a:buClr>
              <a:buSzPts val="4435"/>
              <a:buNone/>
              <a:defRPr sz="4435"/>
            </a:lvl7pPr>
            <a:lvl8pPr marL="3657600" lvl="7" indent="-228600" algn="l">
              <a:spcBef>
                <a:spcPts val="887"/>
              </a:spcBef>
              <a:spcAft>
                <a:spcPts val="0"/>
              </a:spcAft>
              <a:buClr>
                <a:schemeClr val="dk1"/>
              </a:buClr>
              <a:buSzPts val="4435"/>
              <a:buNone/>
              <a:defRPr sz="4435"/>
            </a:lvl8pPr>
            <a:lvl9pPr marL="4114800" lvl="8" indent="-228600" algn="l">
              <a:spcBef>
                <a:spcPts val="887"/>
              </a:spcBef>
              <a:spcAft>
                <a:spcPts val="0"/>
              </a:spcAft>
              <a:buClr>
                <a:schemeClr val="dk1"/>
              </a:buClr>
              <a:buSzPts val="4435"/>
              <a:buNone/>
              <a:defRPr sz="4435"/>
            </a:lvl9pPr>
          </a:lstStyle>
          <a:p>
            <a:endParaRPr/>
          </a:p>
        </p:txBody>
      </p:sp>
      <p:sp>
        <p:nvSpPr>
          <p:cNvPr id="62" name="Google Shape;62;p9"/>
          <p:cNvSpPr txBox="1">
            <a:spLocks noGrp="1"/>
          </p:cNvSpPr>
          <p:nvPr>
            <p:ph type="dt" idx="10"/>
          </p:nvPr>
        </p:nvSpPr>
        <p:spPr>
          <a:xfrm>
            <a:off x="2378075" y="33901063"/>
            <a:ext cx="11093450" cy="1947862"/>
          </a:xfrm>
          <a:prstGeom prst="rect">
            <a:avLst/>
          </a:prstGeom>
          <a:noFill/>
          <a:ln>
            <a:noFill/>
          </a:ln>
        </p:spPr>
        <p:txBody>
          <a:bodyPr spcFirstLastPara="1" wrap="square" lIns="512025" tIns="256000" rIns="512025" bIns="256000" anchor="ctr" anchorCtr="0">
            <a:noAutofit/>
          </a:bodyPr>
          <a:lstStyle>
            <a:lvl1pPr lvl="0" algn="l">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9"/>
          <p:cNvSpPr txBox="1">
            <a:spLocks noGrp="1"/>
          </p:cNvSpPr>
          <p:nvPr>
            <p:ph type="ftr" idx="11"/>
          </p:nvPr>
        </p:nvSpPr>
        <p:spPr>
          <a:xfrm>
            <a:off x="16246475" y="33901063"/>
            <a:ext cx="15055850" cy="1947862"/>
          </a:xfrm>
          <a:prstGeom prst="rect">
            <a:avLst/>
          </a:prstGeom>
          <a:noFill/>
          <a:ln>
            <a:noFill/>
          </a:ln>
        </p:spPr>
        <p:txBody>
          <a:bodyPr spcFirstLastPara="1" wrap="square" lIns="512025" tIns="256000" rIns="512025" bIns="256000" anchor="ctr" anchorCtr="0">
            <a:noAutofit/>
          </a:bodyPr>
          <a:lstStyle>
            <a:lvl1pPr lvl="0" algn="ctr">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9"/>
          <p:cNvSpPr txBox="1">
            <a:spLocks noGrp="1"/>
          </p:cNvSpPr>
          <p:nvPr>
            <p:ph type="sldNum" idx="12"/>
          </p:nvPr>
        </p:nvSpPr>
        <p:spPr>
          <a:xfrm>
            <a:off x="34077275" y="33901063"/>
            <a:ext cx="11093450" cy="1947862"/>
          </a:xfrm>
          <a:prstGeom prst="rect">
            <a:avLst/>
          </a:prstGeom>
          <a:noFill/>
          <a:ln>
            <a:noFill/>
          </a:ln>
        </p:spPr>
        <p:txBody>
          <a:bodyPr spcFirstLastPara="1" wrap="square" lIns="512025" tIns="256000" rIns="512025" bIns="256000" anchor="ctr" anchorCtr="0">
            <a:noAutofit/>
          </a:bodyPr>
          <a:lstStyle>
            <a:lvl1pPr marL="0" marR="0" lvl="0"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1pPr>
            <a:lvl2pPr marL="0" marR="0" lvl="1"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2pPr>
            <a:lvl3pPr marL="0" marR="0" lvl="2"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3pPr>
            <a:lvl4pPr marL="0" marR="0" lvl="3"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4pPr>
            <a:lvl5pPr marL="0" marR="0" lvl="4"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5pPr>
            <a:lvl6pPr marL="0" marR="0" lvl="5"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6pPr>
            <a:lvl7pPr marL="0" marR="0" lvl="6"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7pPr>
            <a:lvl8pPr marL="0" marR="0" lvl="7"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8pPr>
            <a:lvl9pPr marL="0" marR="0" lvl="8"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9319898" y="25603200"/>
            <a:ext cx="28529280" cy="3022603"/>
          </a:xfrm>
          <a:prstGeom prst="rect">
            <a:avLst/>
          </a:prstGeom>
          <a:noFill/>
          <a:ln>
            <a:noFill/>
          </a:ln>
        </p:spPr>
        <p:txBody>
          <a:bodyPr spcFirstLastPara="1" wrap="square" lIns="512025" tIns="256000" rIns="512025" bIns="256000" anchor="b" anchorCtr="0">
            <a:noAutofit/>
          </a:bodyPr>
          <a:lstStyle>
            <a:lvl1pPr lvl="0" algn="l">
              <a:spcBef>
                <a:spcPts val="0"/>
              </a:spcBef>
              <a:spcAft>
                <a:spcPts val="0"/>
              </a:spcAft>
              <a:buSzPts val="1400"/>
              <a:buNone/>
              <a:defRPr sz="974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9319898" y="3268134"/>
            <a:ext cx="28529280" cy="21945600"/>
          </a:xfrm>
          <a:prstGeom prst="rect">
            <a:avLst/>
          </a:prstGeom>
          <a:noFill/>
          <a:ln>
            <a:noFill/>
          </a:ln>
        </p:spPr>
      </p:sp>
      <p:sp>
        <p:nvSpPr>
          <p:cNvPr id="68" name="Google Shape;68;p10"/>
          <p:cNvSpPr txBox="1">
            <a:spLocks noGrp="1"/>
          </p:cNvSpPr>
          <p:nvPr>
            <p:ph type="body" idx="1"/>
          </p:nvPr>
        </p:nvSpPr>
        <p:spPr>
          <a:xfrm>
            <a:off x="9319898" y="28625803"/>
            <a:ext cx="28529280" cy="4292597"/>
          </a:xfrm>
          <a:prstGeom prst="rect">
            <a:avLst/>
          </a:prstGeom>
          <a:noFill/>
          <a:ln>
            <a:noFill/>
          </a:ln>
        </p:spPr>
        <p:txBody>
          <a:bodyPr spcFirstLastPara="1" wrap="square" lIns="512025" tIns="256000" rIns="512025" bIns="256000" anchor="t" anchorCtr="0">
            <a:noAutofit/>
          </a:bodyPr>
          <a:lstStyle>
            <a:lvl1pPr marL="457200" lvl="0" indent="-228600" algn="l">
              <a:spcBef>
                <a:spcPts val="1374"/>
              </a:spcBef>
              <a:spcAft>
                <a:spcPts val="0"/>
              </a:spcAft>
              <a:buClr>
                <a:schemeClr val="dk1"/>
              </a:buClr>
              <a:buSzPts val="6870"/>
              <a:buNone/>
              <a:defRPr sz="6869"/>
            </a:lvl1pPr>
            <a:lvl2pPr marL="914400" lvl="1" indent="-228600" algn="l">
              <a:spcBef>
                <a:spcPts val="1183"/>
              </a:spcBef>
              <a:spcAft>
                <a:spcPts val="0"/>
              </a:spcAft>
              <a:buClr>
                <a:schemeClr val="dk1"/>
              </a:buClr>
              <a:buSzPts val="5913"/>
              <a:buNone/>
              <a:defRPr sz="5913"/>
            </a:lvl2pPr>
            <a:lvl3pPr marL="1371600" lvl="2" indent="-228600" algn="l">
              <a:spcBef>
                <a:spcPts val="974"/>
              </a:spcBef>
              <a:spcAft>
                <a:spcPts val="0"/>
              </a:spcAft>
              <a:buClr>
                <a:schemeClr val="dk1"/>
              </a:buClr>
              <a:buSzPts val="4870"/>
              <a:buNone/>
              <a:defRPr sz="4870"/>
            </a:lvl3pPr>
            <a:lvl4pPr marL="1828800" lvl="3" indent="-228600" algn="l">
              <a:spcBef>
                <a:spcPts val="887"/>
              </a:spcBef>
              <a:spcAft>
                <a:spcPts val="0"/>
              </a:spcAft>
              <a:buClr>
                <a:schemeClr val="dk1"/>
              </a:buClr>
              <a:buSzPts val="4435"/>
              <a:buNone/>
              <a:defRPr sz="4435"/>
            </a:lvl4pPr>
            <a:lvl5pPr marL="2286000" lvl="4" indent="-228600" algn="l">
              <a:spcBef>
                <a:spcPts val="887"/>
              </a:spcBef>
              <a:spcAft>
                <a:spcPts val="0"/>
              </a:spcAft>
              <a:buClr>
                <a:schemeClr val="dk1"/>
              </a:buClr>
              <a:buSzPts val="4435"/>
              <a:buNone/>
              <a:defRPr sz="4435"/>
            </a:lvl5pPr>
            <a:lvl6pPr marL="2743200" lvl="5" indent="-228600" algn="l">
              <a:spcBef>
                <a:spcPts val="887"/>
              </a:spcBef>
              <a:spcAft>
                <a:spcPts val="0"/>
              </a:spcAft>
              <a:buClr>
                <a:schemeClr val="dk1"/>
              </a:buClr>
              <a:buSzPts val="4435"/>
              <a:buNone/>
              <a:defRPr sz="4435"/>
            </a:lvl6pPr>
            <a:lvl7pPr marL="3200400" lvl="6" indent="-228600" algn="l">
              <a:spcBef>
                <a:spcPts val="887"/>
              </a:spcBef>
              <a:spcAft>
                <a:spcPts val="0"/>
              </a:spcAft>
              <a:buClr>
                <a:schemeClr val="dk1"/>
              </a:buClr>
              <a:buSzPts val="4435"/>
              <a:buNone/>
              <a:defRPr sz="4435"/>
            </a:lvl7pPr>
            <a:lvl8pPr marL="3657600" lvl="7" indent="-228600" algn="l">
              <a:spcBef>
                <a:spcPts val="887"/>
              </a:spcBef>
              <a:spcAft>
                <a:spcPts val="0"/>
              </a:spcAft>
              <a:buClr>
                <a:schemeClr val="dk1"/>
              </a:buClr>
              <a:buSzPts val="4435"/>
              <a:buNone/>
              <a:defRPr sz="4435"/>
            </a:lvl8pPr>
            <a:lvl9pPr marL="4114800" lvl="8" indent="-228600" algn="l">
              <a:spcBef>
                <a:spcPts val="887"/>
              </a:spcBef>
              <a:spcAft>
                <a:spcPts val="0"/>
              </a:spcAft>
              <a:buClr>
                <a:schemeClr val="dk1"/>
              </a:buClr>
              <a:buSzPts val="4435"/>
              <a:buNone/>
              <a:defRPr sz="4435"/>
            </a:lvl9pPr>
          </a:lstStyle>
          <a:p>
            <a:endParaRPr/>
          </a:p>
        </p:txBody>
      </p:sp>
      <p:sp>
        <p:nvSpPr>
          <p:cNvPr id="69" name="Google Shape;69;p10"/>
          <p:cNvSpPr txBox="1">
            <a:spLocks noGrp="1"/>
          </p:cNvSpPr>
          <p:nvPr>
            <p:ph type="dt" idx="10"/>
          </p:nvPr>
        </p:nvSpPr>
        <p:spPr>
          <a:xfrm>
            <a:off x="2378075" y="33901063"/>
            <a:ext cx="11093450" cy="1947862"/>
          </a:xfrm>
          <a:prstGeom prst="rect">
            <a:avLst/>
          </a:prstGeom>
          <a:noFill/>
          <a:ln>
            <a:noFill/>
          </a:ln>
        </p:spPr>
        <p:txBody>
          <a:bodyPr spcFirstLastPara="1" wrap="square" lIns="512025" tIns="256000" rIns="512025" bIns="256000" anchor="ctr" anchorCtr="0">
            <a:noAutofit/>
          </a:bodyPr>
          <a:lstStyle>
            <a:lvl1pPr lvl="0" algn="l">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ftr" idx="11"/>
          </p:nvPr>
        </p:nvSpPr>
        <p:spPr>
          <a:xfrm>
            <a:off x="16246475" y="33901063"/>
            <a:ext cx="15055850" cy="1947862"/>
          </a:xfrm>
          <a:prstGeom prst="rect">
            <a:avLst/>
          </a:prstGeom>
          <a:noFill/>
          <a:ln>
            <a:noFill/>
          </a:ln>
        </p:spPr>
        <p:txBody>
          <a:bodyPr spcFirstLastPara="1" wrap="square" lIns="512025" tIns="256000" rIns="512025" bIns="256000" anchor="ctr" anchorCtr="0">
            <a:noAutofit/>
          </a:bodyPr>
          <a:lstStyle>
            <a:lvl1pPr lvl="0" algn="ctr">
              <a:lnSpc>
                <a:spcPct val="85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10"/>
          <p:cNvSpPr txBox="1">
            <a:spLocks noGrp="1"/>
          </p:cNvSpPr>
          <p:nvPr>
            <p:ph type="sldNum" idx="12"/>
          </p:nvPr>
        </p:nvSpPr>
        <p:spPr>
          <a:xfrm>
            <a:off x="34077275" y="33901063"/>
            <a:ext cx="11093450" cy="1947862"/>
          </a:xfrm>
          <a:prstGeom prst="rect">
            <a:avLst/>
          </a:prstGeom>
          <a:noFill/>
          <a:ln>
            <a:noFill/>
          </a:ln>
        </p:spPr>
        <p:txBody>
          <a:bodyPr spcFirstLastPara="1" wrap="square" lIns="512025" tIns="256000" rIns="512025" bIns="256000" anchor="ctr" anchorCtr="0">
            <a:noAutofit/>
          </a:bodyPr>
          <a:lstStyle>
            <a:lvl1pPr marL="0" marR="0" lvl="0"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1pPr>
            <a:lvl2pPr marL="0" marR="0" lvl="1"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2pPr>
            <a:lvl3pPr marL="0" marR="0" lvl="2"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3pPr>
            <a:lvl4pPr marL="0" marR="0" lvl="3"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4pPr>
            <a:lvl5pPr marL="0" marR="0" lvl="4"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5pPr>
            <a:lvl6pPr marL="0" marR="0" lvl="5"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6pPr>
            <a:lvl7pPr marL="0" marR="0" lvl="6"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7pPr>
            <a:lvl8pPr marL="0" marR="0" lvl="7"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8pPr>
            <a:lvl9pPr marL="0" marR="0" lvl="8" indent="0" algn="r">
              <a:lnSpc>
                <a:spcPct val="85000"/>
              </a:lnSpc>
              <a:spcBef>
                <a:spcPts val="0"/>
              </a:spcBef>
              <a:spcAft>
                <a:spcPts val="0"/>
              </a:spcAft>
              <a:buNone/>
              <a:defRPr sz="5913">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959595"/>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378075" y="1465263"/>
            <a:ext cx="42792650" cy="6096000"/>
          </a:xfrm>
          <a:prstGeom prst="rect">
            <a:avLst/>
          </a:prstGeom>
          <a:noFill/>
          <a:ln>
            <a:noFill/>
          </a:ln>
        </p:spPr>
        <p:txBody>
          <a:bodyPr spcFirstLastPara="1" wrap="square" lIns="512025" tIns="256000" rIns="512025" bIns="256000" anchor="ctr" anchorCtr="0">
            <a:noAutofit/>
          </a:bodyPr>
          <a:lstStyle>
            <a:lvl1pPr marR="0" lvl="0" algn="ctr" rtl="0">
              <a:spcBef>
                <a:spcPts val="0"/>
              </a:spcBef>
              <a:spcAft>
                <a:spcPts val="0"/>
              </a:spcAft>
              <a:buSzPts val="1400"/>
              <a:buNone/>
              <a:defRPr sz="21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21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1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1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1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21479"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21479"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21479"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21479"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2378075" y="8534400"/>
            <a:ext cx="42792650" cy="24139525"/>
          </a:xfrm>
          <a:prstGeom prst="rect">
            <a:avLst/>
          </a:prstGeom>
          <a:noFill/>
          <a:ln>
            <a:noFill/>
          </a:ln>
        </p:spPr>
        <p:txBody>
          <a:bodyPr spcFirstLastPara="1" wrap="square" lIns="512025" tIns="256000" rIns="512025" bIns="256000" anchor="t" anchorCtr="0">
            <a:noAutofit/>
          </a:bodyPr>
          <a:lstStyle>
            <a:lvl1pPr marL="457200" marR="0" lvl="0" indent="-1212850" algn="l" rtl="0">
              <a:spcBef>
                <a:spcPts val="3100"/>
              </a:spcBef>
              <a:spcAft>
                <a:spcPts val="0"/>
              </a:spcAft>
              <a:buClr>
                <a:schemeClr val="dk1"/>
              </a:buClr>
              <a:buSzPts val="15500"/>
              <a:buFont typeface="Arial"/>
              <a:buChar char="•"/>
              <a:defRPr sz="15500" b="0" i="0" u="none" strike="noStrike" cap="none">
                <a:solidFill>
                  <a:schemeClr val="dk1"/>
                </a:solidFill>
                <a:latin typeface="Calibri"/>
                <a:ea typeface="Calibri"/>
                <a:cs typeface="Calibri"/>
                <a:sym typeface="Calibri"/>
              </a:defRPr>
            </a:lvl1pPr>
            <a:lvl2pPr marL="914400" marR="0" lvl="1" indent="-1092200" algn="l" rtl="0">
              <a:spcBef>
                <a:spcPts val="2720"/>
              </a:spcBef>
              <a:spcAft>
                <a:spcPts val="0"/>
              </a:spcAft>
              <a:buClr>
                <a:schemeClr val="dk1"/>
              </a:buClr>
              <a:buSzPts val="13600"/>
              <a:buFont typeface="Arial"/>
              <a:buChar char="–"/>
              <a:defRPr sz="13600" b="0" i="0" u="none" strike="noStrike" cap="none">
                <a:solidFill>
                  <a:schemeClr val="dk1"/>
                </a:solidFill>
                <a:latin typeface="Calibri"/>
                <a:ea typeface="Calibri"/>
                <a:cs typeface="Calibri"/>
                <a:sym typeface="Calibri"/>
              </a:defRPr>
            </a:lvl2pPr>
            <a:lvl3pPr marL="1371600" marR="0" lvl="2" indent="-965200" algn="l" rtl="0">
              <a:spcBef>
                <a:spcPts val="2320"/>
              </a:spcBef>
              <a:spcAft>
                <a:spcPts val="0"/>
              </a:spcAft>
              <a:buClr>
                <a:schemeClr val="dk1"/>
              </a:buClr>
              <a:buSzPts val="11600"/>
              <a:buFont typeface="Arial"/>
              <a:buChar char="•"/>
              <a:defRPr sz="11600" b="0" i="0" u="none" strike="noStrike" cap="none">
                <a:solidFill>
                  <a:schemeClr val="dk1"/>
                </a:solidFill>
                <a:latin typeface="Calibri"/>
                <a:ea typeface="Calibri"/>
                <a:cs typeface="Calibri"/>
                <a:sym typeface="Calibri"/>
              </a:defRPr>
            </a:lvl3pPr>
            <a:lvl4pPr marL="1828800" marR="0" lvl="3"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4pPr>
            <a:lvl5pPr marL="2286000" marR="0" lvl="4" indent="-844550" algn="l" rtl="0">
              <a:spcBef>
                <a:spcPts val="1940"/>
              </a:spcBef>
              <a:spcAft>
                <a:spcPts val="0"/>
              </a:spcAft>
              <a:buClr>
                <a:schemeClr val="dk1"/>
              </a:buClr>
              <a:buSzPts val="9700"/>
              <a:buFont typeface="Arial"/>
              <a:buChar char="»"/>
              <a:defRPr sz="9700" b="0" i="0" u="none" strike="noStrike" cap="none">
                <a:solidFill>
                  <a:schemeClr val="dk1"/>
                </a:solidFill>
                <a:latin typeface="Calibri"/>
                <a:ea typeface="Calibri"/>
                <a:cs typeface="Calibri"/>
                <a:sym typeface="Calibri"/>
              </a:defRPr>
            </a:lvl5pPr>
            <a:lvl6pPr marL="2743200" marR="0" lvl="5" indent="-847089" algn="l" rtl="0">
              <a:spcBef>
                <a:spcPts val="1948"/>
              </a:spcBef>
              <a:spcAft>
                <a:spcPts val="0"/>
              </a:spcAft>
              <a:buClr>
                <a:schemeClr val="dk1"/>
              </a:buClr>
              <a:buSzPts val="9740"/>
              <a:buFont typeface="Arial"/>
              <a:buChar char="•"/>
              <a:defRPr sz="9740" b="0" i="0" u="none" strike="noStrike" cap="none">
                <a:solidFill>
                  <a:schemeClr val="dk1"/>
                </a:solidFill>
                <a:latin typeface="Calibri"/>
                <a:ea typeface="Calibri"/>
                <a:cs typeface="Calibri"/>
                <a:sym typeface="Calibri"/>
              </a:defRPr>
            </a:lvl6pPr>
            <a:lvl7pPr marL="3200400" marR="0" lvl="6" indent="-847089" algn="l" rtl="0">
              <a:spcBef>
                <a:spcPts val="1948"/>
              </a:spcBef>
              <a:spcAft>
                <a:spcPts val="0"/>
              </a:spcAft>
              <a:buClr>
                <a:schemeClr val="dk1"/>
              </a:buClr>
              <a:buSzPts val="9740"/>
              <a:buFont typeface="Arial"/>
              <a:buChar char="•"/>
              <a:defRPr sz="9740" b="0" i="0" u="none" strike="noStrike" cap="none">
                <a:solidFill>
                  <a:schemeClr val="dk1"/>
                </a:solidFill>
                <a:latin typeface="Calibri"/>
                <a:ea typeface="Calibri"/>
                <a:cs typeface="Calibri"/>
                <a:sym typeface="Calibri"/>
              </a:defRPr>
            </a:lvl7pPr>
            <a:lvl8pPr marL="3657600" marR="0" lvl="7" indent="-847089" algn="l" rtl="0">
              <a:spcBef>
                <a:spcPts val="1948"/>
              </a:spcBef>
              <a:spcAft>
                <a:spcPts val="0"/>
              </a:spcAft>
              <a:buClr>
                <a:schemeClr val="dk1"/>
              </a:buClr>
              <a:buSzPts val="9740"/>
              <a:buFont typeface="Arial"/>
              <a:buChar char="•"/>
              <a:defRPr sz="9740" b="0" i="0" u="none" strike="noStrike" cap="none">
                <a:solidFill>
                  <a:schemeClr val="dk1"/>
                </a:solidFill>
                <a:latin typeface="Calibri"/>
                <a:ea typeface="Calibri"/>
                <a:cs typeface="Calibri"/>
                <a:sym typeface="Calibri"/>
              </a:defRPr>
            </a:lvl8pPr>
            <a:lvl9pPr marL="4114800" marR="0" lvl="8" indent="-847090" algn="l" rtl="0">
              <a:spcBef>
                <a:spcPts val="1948"/>
              </a:spcBef>
              <a:spcAft>
                <a:spcPts val="0"/>
              </a:spcAft>
              <a:buClr>
                <a:schemeClr val="dk1"/>
              </a:buClr>
              <a:buSzPts val="9740"/>
              <a:buFont typeface="Arial"/>
              <a:buChar char="•"/>
              <a:defRPr sz="974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378075" y="33901063"/>
            <a:ext cx="11093450" cy="1947862"/>
          </a:xfrm>
          <a:prstGeom prst="rect">
            <a:avLst/>
          </a:prstGeom>
          <a:noFill/>
          <a:ln>
            <a:noFill/>
          </a:ln>
        </p:spPr>
        <p:txBody>
          <a:bodyPr spcFirstLastPara="1" wrap="square" lIns="512025" tIns="256000" rIns="512025" bIns="256000" anchor="ctr" anchorCtr="0">
            <a:noAutofit/>
          </a:bodyPr>
          <a:lstStyle>
            <a:lvl1pPr marR="0" lvl="0" algn="l" rtl="0">
              <a:lnSpc>
                <a:spcPct val="85000"/>
              </a:lnSpc>
              <a:spcBef>
                <a:spcPts val="0"/>
              </a:spcBef>
              <a:spcAft>
                <a:spcPts val="0"/>
              </a:spcAft>
              <a:buSzPts val="1400"/>
              <a:buNone/>
              <a:defRPr sz="5913" b="0"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9pPr>
          </a:lstStyle>
          <a:p>
            <a:endParaRPr dirty="0"/>
          </a:p>
        </p:txBody>
      </p:sp>
      <p:sp>
        <p:nvSpPr>
          <p:cNvPr id="13" name="Google Shape;13;p1"/>
          <p:cNvSpPr txBox="1">
            <a:spLocks noGrp="1"/>
          </p:cNvSpPr>
          <p:nvPr>
            <p:ph type="ftr" idx="11"/>
          </p:nvPr>
        </p:nvSpPr>
        <p:spPr>
          <a:xfrm>
            <a:off x="16246475" y="33901063"/>
            <a:ext cx="15055850" cy="1947862"/>
          </a:xfrm>
          <a:prstGeom prst="rect">
            <a:avLst/>
          </a:prstGeom>
          <a:noFill/>
          <a:ln>
            <a:noFill/>
          </a:ln>
        </p:spPr>
        <p:txBody>
          <a:bodyPr spcFirstLastPara="1" wrap="square" lIns="512025" tIns="256000" rIns="512025" bIns="256000" anchor="ctr" anchorCtr="0">
            <a:noAutofit/>
          </a:bodyPr>
          <a:lstStyle>
            <a:lvl1pPr marR="0" lvl="0" algn="ctr" rtl="0">
              <a:lnSpc>
                <a:spcPct val="85000"/>
              </a:lnSpc>
              <a:spcBef>
                <a:spcPts val="0"/>
              </a:spcBef>
              <a:spcAft>
                <a:spcPts val="0"/>
              </a:spcAft>
              <a:buSzPts val="1400"/>
              <a:buNone/>
              <a:defRPr sz="5913" b="0"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2pPr>
            <a:lvl3pPr marR="0" lvl="2"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3pPr>
            <a:lvl4pPr marR="0" lvl="3"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4pPr>
            <a:lvl5pPr marR="0" lvl="4"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400"/>
              <a:buNone/>
              <a:defRPr sz="10700" b="0" i="0" u="none" strike="noStrike" cap="none">
                <a:solidFill>
                  <a:schemeClr val="dk1"/>
                </a:solidFill>
                <a:latin typeface="Arial Narrow"/>
                <a:ea typeface="Arial Narrow"/>
                <a:cs typeface="Arial Narrow"/>
                <a:sym typeface="Arial Narrow"/>
              </a:defRPr>
            </a:lvl9pPr>
          </a:lstStyle>
          <a:p>
            <a:endParaRPr dirty="0"/>
          </a:p>
        </p:txBody>
      </p:sp>
      <p:sp>
        <p:nvSpPr>
          <p:cNvPr id="14" name="Google Shape;14;p1"/>
          <p:cNvSpPr txBox="1">
            <a:spLocks noGrp="1"/>
          </p:cNvSpPr>
          <p:nvPr>
            <p:ph type="sldNum" idx="12"/>
          </p:nvPr>
        </p:nvSpPr>
        <p:spPr>
          <a:xfrm>
            <a:off x="34077275" y="33901063"/>
            <a:ext cx="11093450" cy="1947862"/>
          </a:xfrm>
          <a:prstGeom prst="rect">
            <a:avLst/>
          </a:prstGeom>
          <a:noFill/>
          <a:ln>
            <a:noFill/>
          </a:ln>
        </p:spPr>
        <p:txBody>
          <a:bodyPr spcFirstLastPara="1" wrap="square" lIns="512025" tIns="256000" rIns="512025" bIns="256000" anchor="ctr" anchorCtr="0">
            <a:noAutofit/>
          </a:bodyPr>
          <a:lstStyle>
            <a:lvl1pPr marL="0" marR="0" lvl="0" indent="0" algn="r" rtl="0">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1pPr>
            <a:lvl2pPr marL="0" marR="0" lvl="1" indent="0" algn="r" rtl="0">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2pPr>
            <a:lvl3pPr marL="0" marR="0" lvl="2" indent="0" algn="r" rtl="0">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3pPr>
            <a:lvl4pPr marL="0" marR="0" lvl="3" indent="0" algn="r" rtl="0">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4pPr>
            <a:lvl5pPr marL="0" marR="0" lvl="4" indent="0" algn="r" rtl="0">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5pPr>
            <a:lvl6pPr marL="0" marR="0" lvl="5" indent="0" algn="r" rtl="0">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6pPr>
            <a:lvl7pPr marL="0" marR="0" lvl="6" indent="0" algn="r" rtl="0">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7pPr>
            <a:lvl8pPr marL="0" marR="0" lvl="7" indent="0" algn="r" rtl="0">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8pPr>
            <a:lvl9pPr marL="0" marR="0" lvl="8" indent="0" algn="r" rtl="0">
              <a:lnSpc>
                <a:spcPct val="85000"/>
              </a:lnSpc>
              <a:spcBef>
                <a:spcPts val="0"/>
              </a:spcBef>
              <a:spcAft>
                <a:spcPts val="0"/>
              </a:spcAft>
              <a:buNone/>
              <a:defRPr sz="5913"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2379209" y="1465263"/>
            <a:ext cx="42791700" cy="6096000"/>
          </a:xfrm>
          <a:prstGeom prst="rect">
            <a:avLst/>
          </a:prstGeom>
          <a:noFill/>
          <a:ln>
            <a:noFill/>
          </a:ln>
        </p:spPr>
        <p:txBody>
          <a:bodyPr spcFirstLastPara="1" wrap="square" lIns="479475" tIns="239750" rIns="479475" bIns="239750" anchor="ctr" anchorCtr="0">
            <a:noAutofit/>
          </a:bodyPr>
          <a:lstStyle>
            <a:lvl1pPr marR="0" lvl="0" algn="ctr" rtl="0">
              <a:spcBef>
                <a:spcPts val="0"/>
              </a:spcBef>
              <a:spcAft>
                <a:spcPts val="0"/>
              </a:spcAft>
              <a:buSzPts val="1500"/>
              <a:buNone/>
              <a:defRPr sz="23100" b="0" i="0" u="none" strike="noStrike" cap="none">
                <a:solidFill>
                  <a:schemeClr val="dk2"/>
                </a:solidFill>
                <a:latin typeface="Arial"/>
                <a:ea typeface="Arial"/>
                <a:cs typeface="Arial"/>
                <a:sym typeface="Arial"/>
              </a:defRPr>
            </a:lvl1pPr>
            <a:lvl2pPr marR="0" lvl="1" algn="ctr" rtl="0">
              <a:spcBef>
                <a:spcPts val="0"/>
              </a:spcBef>
              <a:spcAft>
                <a:spcPts val="0"/>
              </a:spcAft>
              <a:buSzPts val="1500"/>
              <a:buNone/>
              <a:defRPr sz="23100" b="0" i="0" u="none" strike="noStrike" cap="none">
                <a:solidFill>
                  <a:schemeClr val="dk2"/>
                </a:solidFill>
                <a:latin typeface="Arial"/>
                <a:ea typeface="Arial"/>
                <a:cs typeface="Arial"/>
                <a:sym typeface="Arial"/>
              </a:defRPr>
            </a:lvl2pPr>
            <a:lvl3pPr marR="0" lvl="2" algn="ctr" rtl="0">
              <a:spcBef>
                <a:spcPts val="0"/>
              </a:spcBef>
              <a:spcAft>
                <a:spcPts val="0"/>
              </a:spcAft>
              <a:buSzPts val="1500"/>
              <a:buNone/>
              <a:defRPr sz="23100" b="0" i="0" u="none" strike="noStrike" cap="none">
                <a:solidFill>
                  <a:schemeClr val="dk2"/>
                </a:solidFill>
                <a:latin typeface="Arial"/>
                <a:ea typeface="Arial"/>
                <a:cs typeface="Arial"/>
                <a:sym typeface="Arial"/>
              </a:defRPr>
            </a:lvl3pPr>
            <a:lvl4pPr marR="0" lvl="3" algn="ctr" rtl="0">
              <a:spcBef>
                <a:spcPts val="0"/>
              </a:spcBef>
              <a:spcAft>
                <a:spcPts val="0"/>
              </a:spcAft>
              <a:buSzPts val="1500"/>
              <a:buNone/>
              <a:defRPr sz="23100" b="0" i="0" u="none" strike="noStrike" cap="none">
                <a:solidFill>
                  <a:schemeClr val="dk2"/>
                </a:solidFill>
                <a:latin typeface="Arial"/>
                <a:ea typeface="Arial"/>
                <a:cs typeface="Arial"/>
                <a:sym typeface="Arial"/>
              </a:defRPr>
            </a:lvl4pPr>
            <a:lvl5pPr marR="0" lvl="4" algn="ctr" rtl="0">
              <a:spcBef>
                <a:spcPts val="0"/>
              </a:spcBef>
              <a:spcAft>
                <a:spcPts val="0"/>
              </a:spcAft>
              <a:buSzPts val="1500"/>
              <a:buNone/>
              <a:defRPr sz="23100" b="0" i="0" u="none" strike="noStrike" cap="none">
                <a:solidFill>
                  <a:schemeClr val="dk2"/>
                </a:solidFill>
                <a:latin typeface="Arial"/>
                <a:ea typeface="Arial"/>
                <a:cs typeface="Arial"/>
                <a:sym typeface="Arial"/>
              </a:defRPr>
            </a:lvl5pPr>
            <a:lvl6pPr marR="0" lvl="5" algn="ctr" rtl="0">
              <a:spcBef>
                <a:spcPts val="0"/>
              </a:spcBef>
              <a:spcAft>
                <a:spcPts val="0"/>
              </a:spcAft>
              <a:buSzPts val="1500"/>
              <a:buNone/>
              <a:defRPr sz="23100" b="0" i="0" u="none" strike="noStrike" cap="none">
                <a:solidFill>
                  <a:schemeClr val="dk2"/>
                </a:solidFill>
                <a:latin typeface="Arial"/>
                <a:ea typeface="Arial"/>
                <a:cs typeface="Arial"/>
                <a:sym typeface="Arial"/>
              </a:defRPr>
            </a:lvl6pPr>
            <a:lvl7pPr marR="0" lvl="6" algn="ctr" rtl="0">
              <a:spcBef>
                <a:spcPts val="0"/>
              </a:spcBef>
              <a:spcAft>
                <a:spcPts val="0"/>
              </a:spcAft>
              <a:buSzPts val="1500"/>
              <a:buNone/>
              <a:defRPr sz="23100" b="0" i="0" u="none" strike="noStrike" cap="none">
                <a:solidFill>
                  <a:schemeClr val="dk2"/>
                </a:solidFill>
                <a:latin typeface="Arial"/>
                <a:ea typeface="Arial"/>
                <a:cs typeface="Arial"/>
                <a:sym typeface="Arial"/>
              </a:defRPr>
            </a:lvl7pPr>
            <a:lvl8pPr marR="0" lvl="7" algn="ctr" rtl="0">
              <a:spcBef>
                <a:spcPts val="0"/>
              </a:spcBef>
              <a:spcAft>
                <a:spcPts val="0"/>
              </a:spcAft>
              <a:buSzPts val="1500"/>
              <a:buNone/>
              <a:defRPr sz="23100" b="0" i="0" u="none" strike="noStrike" cap="none">
                <a:solidFill>
                  <a:schemeClr val="dk2"/>
                </a:solidFill>
                <a:latin typeface="Arial"/>
                <a:ea typeface="Arial"/>
                <a:cs typeface="Arial"/>
                <a:sym typeface="Arial"/>
              </a:defRPr>
            </a:lvl8pPr>
            <a:lvl9pPr marR="0" lvl="8" algn="ctr" rtl="0">
              <a:spcBef>
                <a:spcPts val="0"/>
              </a:spcBef>
              <a:spcAft>
                <a:spcPts val="0"/>
              </a:spcAft>
              <a:buSzPts val="1500"/>
              <a:buNone/>
              <a:defRPr sz="23100" b="0" i="0" u="none" strike="noStrike" cap="none">
                <a:solidFill>
                  <a:schemeClr val="dk2"/>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2379209" y="8534400"/>
            <a:ext cx="42791700" cy="24138000"/>
          </a:xfrm>
          <a:prstGeom prst="rect">
            <a:avLst/>
          </a:prstGeom>
          <a:noFill/>
          <a:ln>
            <a:noFill/>
          </a:ln>
        </p:spPr>
        <p:txBody>
          <a:bodyPr spcFirstLastPara="1" wrap="square" lIns="479475" tIns="239750" rIns="479475" bIns="239750" anchor="t" anchorCtr="0">
            <a:noAutofit/>
          </a:bodyPr>
          <a:lstStyle>
            <a:lvl1pPr marL="457200" marR="0" lvl="0" indent="-1289050" algn="l" rtl="0">
              <a:spcBef>
                <a:spcPts val="3300"/>
              </a:spcBef>
              <a:spcAft>
                <a:spcPts val="0"/>
              </a:spcAft>
              <a:buClr>
                <a:schemeClr val="dk1"/>
              </a:buClr>
              <a:buSzPts val="16700"/>
              <a:buFont typeface="Arial"/>
              <a:buChar char="•"/>
              <a:defRPr sz="16700" b="0" i="0" u="none" strike="noStrike" cap="none">
                <a:solidFill>
                  <a:schemeClr val="dk1"/>
                </a:solidFill>
                <a:latin typeface="Arial"/>
                <a:ea typeface="Arial"/>
                <a:cs typeface="Arial"/>
                <a:sym typeface="Arial"/>
              </a:defRPr>
            </a:lvl1pPr>
            <a:lvl2pPr marL="914400" marR="0" lvl="1" indent="-1155700" algn="l" rtl="0">
              <a:spcBef>
                <a:spcPts val="2900"/>
              </a:spcBef>
              <a:spcAft>
                <a:spcPts val="0"/>
              </a:spcAft>
              <a:buClr>
                <a:schemeClr val="dk1"/>
              </a:buClr>
              <a:buSzPts val="14600"/>
              <a:buFont typeface="Arial"/>
              <a:buChar char="–"/>
              <a:defRPr sz="14600" b="0" i="0" u="none" strike="noStrike" cap="none">
                <a:solidFill>
                  <a:schemeClr val="dk1"/>
                </a:solidFill>
                <a:latin typeface="Arial"/>
                <a:ea typeface="Arial"/>
                <a:cs typeface="Arial"/>
                <a:sym typeface="Arial"/>
              </a:defRPr>
            </a:lvl2pPr>
            <a:lvl3pPr marL="1371600" marR="0" lvl="2" indent="-1028700" algn="l" rtl="0">
              <a:spcBef>
                <a:spcPts val="2500"/>
              </a:spcBef>
              <a:spcAft>
                <a:spcPts val="0"/>
              </a:spcAft>
              <a:buClr>
                <a:schemeClr val="dk1"/>
              </a:buClr>
              <a:buSzPts val="12600"/>
              <a:buFont typeface="Arial"/>
              <a:buChar char="•"/>
              <a:defRPr sz="12600" b="0" i="0" u="none" strike="noStrike" cap="none">
                <a:solidFill>
                  <a:schemeClr val="dk1"/>
                </a:solidFill>
                <a:latin typeface="Arial"/>
                <a:ea typeface="Arial"/>
                <a:cs typeface="Arial"/>
                <a:sym typeface="Arial"/>
              </a:defRPr>
            </a:lvl3pPr>
            <a:lvl4pPr marL="1828800" marR="0" lvl="3" indent="-895350" algn="l" rtl="0">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4pPr>
            <a:lvl5pPr marL="2286000" marR="0" lvl="4" indent="-895350" algn="l" rtl="0">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5pPr>
            <a:lvl6pPr marL="2743200" marR="0" lvl="5" indent="-895350" algn="l" rtl="0">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6pPr>
            <a:lvl7pPr marL="3200400" marR="0" lvl="6" indent="-895350" algn="l" rtl="0">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7pPr>
            <a:lvl8pPr marL="3657600" marR="0" lvl="7" indent="-895350" algn="l" rtl="0">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8pPr>
            <a:lvl9pPr marL="4114800" marR="0" lvl="8" indent="-895350" algn="l" rtl="0">
              <a:spcBef>
                <a:spcPts val="2100"/>
              </a:spcBef>
              <a:spcAft>
                <a:spcPts val="0"/>
              </a:spcAft>
              <a:buClr>
                <a:schemeClr val="dk1"/>
              </a:buClr>
              <a:buSzPts val="10500"/>
              <a:buFont typeface="Arial"/>
              <a:buChar char="»"/>
              <a:defRPr sz="105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2379209" y="33307338"/>
            <a:ext cx="11092500" cy="2540100"/>
          </a:xfrm>
          <a:prstGeom prst="rect">
            <a:avLst/>
          </a:prstGeom>
          <a:noFill/>
          <a:ln>
            <a:noFill/>
          </a:ln>
        </p:spPr>
        <p:txBody>
          <a:bodyPr spcFirstLastPara="1" wrap="square" lIns="479475" tIns="239750" rIns="479475" bIns="239750" anchor="t" anchorCtr="0">
            <a:noAutofit/>
          </a:bodyPr>
          <a:lstStyle>
            <a:lvl1pPr marR="0" lvl="0" algn="l" rtl="0">
              <a:lnSpc>
                <a:spcPct val="100000"/>
              </a:lnSpc>
              <a:spcBef>
                <a:spcPts val="0"/>
              </a:spcBef>
              <a:spcAft>
                <a:spcPts val="0"/>
              </a:spcAft>
              <a:buSzPts val="1500"/>
              <a:buNone/>
              <a:defRPr sz="7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2pPr>
            <a:lvl3pPr marR="0" lvl="2" algn="l" rtl="0">
              <a:lnSpc>
                <a:spcPct val="85000"/>
              </a:lnSpc>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3pPr>
            <a:lvl4pPr marR="0" lvl="3" algn="l" rtl="0">
              <a:lnSpc>
                <a:spcPct val="85000"/>
              </a:lnSpc>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4pPr>
            <a:lvl5pPr marR="0" lvl="4" algn="l" rtl="0">
              <a:lnSpc>
                <a:spcPct val="85000"/>
              </a:lnSpc>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9pPr>
          </a:lstStyle>
          <a:p>
            <a:endParaRPr dirty="0"/>
          </a:p>
        </p:txBody>
      </p:sp>
      <p:sp>
        <p:nvSpPr>
          <p:cNvPr id="88" name="Google Shape;88;p13"/>
          <p:cNvSpPr txBox="1">
            <a:spLocks noGrp="1"/>
          </p:cNvSpPr>
          <p:nvPr>
            <p:ph type="ftr" idx="11"/>
          </p:nvPr>
        </p:nvSpPr>
        <p:spPr>
          <a:xfrm>
            <a:off x="16247609" y="33307338"/>
            <a:ext cx="15054900" cy="2540100"/>
          </a:xfrm>
          <a:prstGeom prst="rect">
            <a:avLst/>
          </a:prstGeom>
          <a:noFill/>
          <a:ln>
            <a:noFill/>
          </a:ln>
        </p:spPr>
        <p:txBody>
          <a:bodyPr spcFirstLastPara="1" wrap="square" lIns="479475" tIns="239750" rIns="479475" bIns="239750" anchor="t" anchorCtr="0">
            <a:noAutofit/>
          </a:bodyPr>
          <a:lstStyle>
            <a:lvl1pPr marR="0" lvl="0" algn="ctr" rtl="0">
              <a:lnSpc>
                <a:spcPct val="100000"/>
              </a:lnSpc>
              <a:spcBef>
                <a:spcPts val="0"/>
              </a:spcBef>
              <a:spcAft>
                <a:spcPts val="0"/>
              </a:spcAft>
              <a:buSzPts val="1500"/>
              <a:buNone/>
              <a:defRPr sz="7400" b="0"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2pPr>
            <a:lvl3pPr marR="0" lvl="2" algn="l" rtl="0">
              <a:lnSpc>
                <a:spcPct val="85000"/>
              </a:lnSpc>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3pPr>
            <a:lvl4pPr marR="0" lvl="3" algn="l" rtl="0">
              <a:lnSpc>
                <a:spcPct val="85000"/>
              </a:lnSpc>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4pPr>
            <a:lvl5pPr marR="0" lvl="4" algn="l" rtl="0">
              <a:lnSpc>
                <a:spcPct val="85000"/>
              </a:lnSpc>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5pPr>
            <a:lvl6pPr marR="0" lvl="5" algn="l" rtl="0">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6pPr>
            <a:lvl7pPr marR="0" lvl="6" algn="l" rtl="0">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7pPr>
            <a:lvl8pPr marR="0" lvl="7" algn="l" rtl="0">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8pPr>
            <a:lvl9pPr marR="0" lvl="8" algn="l" rtl="0">
              <a:spcBef>
                <a:spcPts val="0"/>
              </a:spcBef>
              <a:spcAft>
                <a:spcPts val="0"/>
              </a:spcAft>
              <a:buSzPts val="1500"/>
              <a:buNone/>
              <a:defRPr sz="9500" b="0" i="0" u="none" strike="noStrike" cap="none">
                <a:solidFill>
                  <a:schemeClr val="dk1"/>
                </a:solidFill>
                <a:latin typeface="Arial Narrow"/>
                <a:ea typeface="Arial Narrow"/>
                <a:cs typeface="Arial Narrow"/>
                <a:sym typeface="Arial Narrow"/>
              </a:defRPr>
            </a:lvl9pPr>
          </a:lstStyle>
          <a:p>
            <a:endParaRPr dirty="0"/>
          </a:p>
        </p:txBody>
      </p:sp>
      <p:sp>
        <p:nvSpPr>
          <p:cNvPr id="89" name="Google Shape;89;p13"/>
          <p:cNvSpPr txBox="1">
            <a:spLocks noGrp="1"/>
          </p:cNvSpPr>
          <p:nvPr>
            <p:ph type="sldNum" idx="12"/>
          </p:nvPr>
        </p:nvSpPr>
        <p:spPr>
          <a:xfrm>
            <a:off x="34078409" y="33307338"/>
            <a:ext cx="11092500" cy="2540100"/>
          </a:xfrm>
          <a:prstGeom prst="rect">
            <a:avLst/>
          </a:prstGeom>
          <a:noFill/>
          <a:ln>
            <a:noFill/>
          </a:ln>
        </p:spPr>
        <p:txBody>
          <a:bodyPr spcFirstLastPara="1" wrap="square" lIns="479475" tIns="239750" rIns="479475" bIns="239750" anchor="t" anchorCtr="0">
            <a:noAutofit/>
          </a:bodyPr>
          <a:lstStyle>
            <a:lvl1pPr marL="0" marR="0" lvl="0"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p:nvPr/>
        </p:nvSpPr>
        <p:spPr>
          <a:xfrm>
            <a:off x="7543007" y="1828800"/>
            <a:ext cx="34596000" cy="1692900"/>
          </a:xfrm>
          <a:prstGeom prst="rect">
            <a:avLst/>
          </a:prstGeom>
          <a:noFill/>
          <a:ln>
            <a:noFill/>
          </a:ln>
        </p:spPr>
        <p:txBody>
          <a:bodyPr spcFirstLastPara="1" wrap="square" lIns="91200" tIns="45600" rIns="91200" bIns="45600" anchor="t" anchorCtr="0">
            <a:spAutoFit/>
          </a:bodyPr>
          <a:lstStyle/>
          <a:p>
            <a:pPr marL="0" marR="0" lvl="0" indent="0" algn="l" rtl="0">
              <a:lnSpc>
                <a:spcPct val="100000"/>
              </a:lnSpc>
              <a:spcBef>
                <a:spcPts val="0"/>
              </a:spcBef>
              <a:spcAft>
                <a:spcPts val="0"/>
              </a:spcAft>
              <a:buClr>
                <a:schemeClr val="dk1"/>
              </a:buClr>
              <a:buSzPts val="10400"/>
              <a:buFont typeface="Arial"/>
              <a:buNone/>
            </a:pPr>
            <a:endParaRPr sz="10400" b="0" i="0" u="none" strike="noStrike" cap="none" dirty="0">
              <a:solidFill>
                <a:schemeClr val="dk1"/>
              </a:solidFill>
              <a:latin typeface="Arial"/>
              <a:ea typeface="Arial"/>
              <a:cs typeface="Arial"/>
              <a:sym typeface="Arial"/>
            </a:endParaRPr>
          </a:p>
        </p:txBody>
      </p:sp>
      <p:sp>
        <p:nvSpPr>
          <p:cNvPr id="164" name="Google Shape;164;p25"/>
          <p:cNvSpPr txBox="1"/>
          <p:nvPr/>
        </p:nvSpPr>
        <p:spPr>
          <a:xfrm>
            <a:off x="9602334" y="1295400"/>
            <a:ext cx="33221700" cy="1323600"/>
          </a:xfrm>
          <a:prstGeom prst="rect">
            <a:avLst/>
          </a:prstGeom>
          <a:noFill/>
          <a:ln>
            <a:noFill/>
          </a:ln>
        </p:spPr>
        <p:txBody>
          <a:bodyPr spcFirstLastPara="1" wrap="square" lIns="91200" tIns="45600" rIns="91200" bIns="45600" anchor="t" anchorCtr="0">
            <a:spAutoFit/>
          </a:bodyPr>
          <a:lstStyle/>
          <a:p>
            <a:pPr marL="0" marR="0" lvl="0" indent="0" algn="ctr" rtl="0">
              <a:lnSpc>
                <a:spcPct val="100000"/>
              </a:lnSpc>
              <a:spcBef>
                <a:spcPts val="0"/>
              </a:spcBef>
              <a:spcAft>
                <a:spcPts val="0"/>
              </a:spcAft>
              <a:buClr>
                <a:schemeClr val="dk1"/>
              </a:buClr>
              <a:buSzPts val="8000"/>
              <a:buFont typeface="Arial"/>
              <a:buNone/>
            </a:pPr>
            <a:r>
              <a:rPr lang="en-US" sz="8000" b="1" i="0" u="none" strike="noStrike" cap="none" dirty="0">
                <a:solidFill>
                  <a:schemeClr val="dk1"/>
                </a:solidFill>
                <a:latin typeface="Arial"/>
                <a:ea typeface="Arial"/>
                <a:cs typeface="Arial"/>
                <a:sym typeface="Arial"/>
              </a:rPr>
              <a:t> </a:t>
            </a:r>
            <a:endParaRPr sz="1500" dirty="0"/>
          </a:p>
        </p:txBody>
      </p:sp>
      <p:sp>
        <p:nvSpPr>
          <p:cNvPr id="165" name="Google Shape;165;p25"/>
          <p:cNvSpPr txBox="1"/>
          <p:nvPr/>
        </p:nvSpPr>
        <p:spPr>
          <a:xfrm>
            <a:off x="9194901" y="3636533"/>
            <a:ext cx="29171100" cy="2682600"/>
          </a:xfrm>
          <a:prstGeom prst="rect">
            <a:avLst/>
          </a:prstGeom>
          <a:noFill/>
          <a:ln>
            <a:noFill/>
          </a:ln>
        </p:spPr>
        <p:txBody>
          <a:bodyPr spcFirstLastPara="1" wrap="square" lIns="91200" tIns="45600" rIns="91200" bIns="45600" anchor="t" anchorCtr="0">
            <a:spAutoFit/>
          </a:bodyPr>
          <a:lstStyle/>
          <a:p>
            <a:pPr marL="0" marR="0" lvl="0" indent="0" algn="ctr" rtl="0">
              <a:lnSpc>
                <a:spcPct val="85000"/>
              </a:lnSpc>
              <a:spcBef>
                <a:spcPts val="0"/>
              </a:spcBef>
              <a:spcAft>
                <a:spcPts val="0"/>
              </a:spcAft>
              <a:buClr>
                <a:schemeClr val="dk1"/>
              </a:buClr>
              <a:buSzPts val="6600"/>
              <a:buFont typeface="Arial Narrow"/>
              <a:buNone/>
            </a:pPr>
            <a:r>
              <a:rPr lang="en-US" sz="6600" b="1" u="sng" dirty="0">
                <a:solidFill>
                  <a:schemeClr val="dk1"/>
                </a:solidFill>
                <a:latin typeface="Arial Narrow"/>
                <a:ea typeface="Arial Narrow"/>
                <a:cs typeface="Arial Narrow"/>
                <a:sym typeface="Arial Narrow"/>
              </a:rPr>
              <a:t>Anahi Jimenez</a:t>
            </a:r>
            <a:r>
              <a:rPr lang="en-US" sz="6600" b="1" i="0" u="sng" strike="noStrike" cap="none" dirty="0">
                <a:solidFill>
                  <a:schemeClr val="dk1"/>
                </a:solidFill>
                <a:latin typeface="Arial Narrow"/>
                <a:ea typeface="Arial Narrow"/>
                <a:cs typeface="Arial Narrow"/>
                <a:sym typeface="Arial Narrow"/>
              </a:rPr>
              <a:t>, </a:t>
            </a:r>
            <a:r>
              <a:rPr lang="en-US" sz="6600" b="1" u="sng" dirty="0">
                <a:solidFill>
                  <a:schemeClr val="dk1"/>
                </a:solidFill>
                <a:latin typeface="Arial Narrow"/>
                <a:ea typeface="Arial Narrow"/>
                <a:cs typeface="Arial Narrow"/>
                <a:sym typeface="Arial Narrow"/>
              </a:rPr>
              <a:t>Jorge Vera</a:t>
            </a:r>
            <a:r>
              <a:rPr lang="en-US" sz="6600" b="1" i="0" u="sng" strike="noStrike" cap="none" dirty="0">
                <a:solidFill>
                  <a:schemeClr val="dk1"/>
                </a:solidFill>
                <a:latin typeface="Arial Narrow"/>
                <a:ea typeface="Arial Narrow"/>
                <a:cs typeface="Arial Narrow"/>
                <a:sym typeface="Arial Narrow"/>
              </a:rPr>
              <a:t>,</a:t>
            </a:r>
            <a:r>
              <a:rPr lang="en-US" sz="6600" b="1" i="0" u="none" strike="noStrike" cap="none" dirty="0">
                <a:solidFill>
                  <a:schemeClr val="dk1"/>
                </a:solidFill>
                <a:latin typeface="Arial Narrow"/>
                <a:ea typeface="Arial Narrow"/>
                <a:cs typeface="Arial Narrow"/>
                <a:sym typeface="Arial Narrow"/>
              </a:rPr>
              <a:t> and Dr. James Haralambides</a:t>
            </a:r>
            <a:endParaRPr sz="1500" dirty="0"/>
          </a:p>
          <a:p>
            <a:pPr marL="0" marR="0" lvl="0" indent="0" algn="ctr" rtl="0">
              <a:lnSpc>
                <a:spcPct val="85000"/>
              </a:lnSpc>
              <a:spcBef>
                <a:spcPts val="0"/>
              </a:spcBef>
              <a:spcAft>
                <a:spcPts val="0"/>
              </a:spcAft>
              <a:buClr>
                <a:schemeClr val="dk1"/>
              </a:buClr>
              <a:buSzPts val="6600"/>
              <a:buFont typeface="Arial Narrow"/>
              <a:buNone/>
            </a:pPr>
            <a:r>
              <a:rPr lang="en-US" sz="6600" b="1" i="0" u="none" strike="noStrike" cap="none" dirty="0">
                <a:solidFill>
                  <a:schemeClr val="dk1"/>
                </a:solidFill>
                <a:latin typeface="Arial Narrow"/>
                <a:ea typeface="Arial Narrow"/>
                <a:cs typeface="Arial Narrow"/>
                <a:sym typeface="Arial Narrow"/>
              </a:rPr>
              <a:t>(Department of Mathematics and Computer Science, Barry University, Miami Shores, FL)</a:t>
            </a:r>
            <a:endParaRPr sz="8700" b="0" i="0" u="none" strike="noStrike" cap="none" dirty="0">
              <a:solidFill>
                <a:schemeClr val="dk1"/>
              </a:solidFill>
              <a:latin typeface="Arial"/>
              <a:ea typeface="Arial"/>
              <a:cs typeface="Arial"/>
              <a:sym typeface="Arial"/>
            </a:endParaRPr>
          </a:p>
          <a:p>
            <a:pPr marL="0" marR="0" lvl="0" indent="0" algn="ctr" rtl="0">
              <a:lnSpc>
                <a:spcPct val="85000"/>
              </a:lnSpc>
              <a:spcBef>
                <a:spcPts val="0"/>
              </a:spcBef>
              <a:spcAft>
                <a:spcPts val="0"/>
              </a:spcAft>
              <a:buClr>
                <a:schemeClr val="dk1"/>
              </a:buClr>
              <a:buSzPts val="6600"/>
              <a:buFont typeface="Arial"/>
              <a:buNone/>
            </a:pPr>
            <a:endParaRPr sz="6600" b="1" i="0" u="none" strike="noStrike" cap="none" dirty="0">
              <a:solidFill>
                <a:schemeClr val="dk1"/>
              </a:solidFill>
              <a:latin typeface="Arial Narrow"/>
              <a:ea typeface="Arial Narrow"/>
              <a:cs typeface="Arial Narrow"/>
              <a:sym typeface="Arial Narrow"/>
            </a:endParaRPr>
          </a:p>
        </p:txBody>
      </p:sp>
      <p:sp>
        <p:nvSpPr>
          <p:cNvPr id="166" name="Google Shape;166;p25"/>
          <p:cNvSpPr txBox="1"/>
          <p:nvPr/>
        </p:nvSpPr>
        <p:spPr>
          <a:xfrm>
            <a:off x="5695950" y="2455333"/>
            <a:ext cx="3014700" cy="2552700"/>
          </a:xfrm>
          <a:prstGeom prst="rect">
            <a:avLst/>
          </a:prstGeom>
          <a:noFill/>
          <a:ln>
            <a:noFill/>
          </a:ln>
        </p:spPr>
        <p:txBody>
          <a:bodyPr spcFirstLastPara="1" wrap="square" lIns="68850" tIns="34425" rIns="68850" bIns="34425" anchor="t" anchorCtr="0">
            <a:spAutoFit/>
          </a:bodyPr>
          <a:lstStyle/>
          <a:p>
            <a:pPr marL="0" marR="0" lvl="0" indent="0" algn="l" rtl="0">
              <a:lnSpc>
                <a:spcPct val="150000"/>
              </a:lnSpc>
              <a:spcBef>
                <a:spcPts val="0"/>
              </a:spcBef>
              <a:spcAft>
                <a:spcPts val="0"/>
              </a:spcAft>
              <a:buClr>
                <a:schemeClr val="dk1"/>
              </a:buClr>
              <a:buSzPts val="2000"/>
              <a:buFont typeface="Arial Narrow"/>
              <a:buNone/>
            </a:pPr>
            <a:r>
              <a:rPr lang="en-US" sz="2000" b="0" i="0" u="none" strike="noStrike" cap="none" dirty="0">
                <a:solidFill>
                  <a:schemeClr val="dk1"/>
                </a:solidFill>
                <a:latin typeface="Arial Narrow"/>
                <a:ea typeface="Arial Narrow"/>
                <a:cs typeface="Arial Narrow"/>
                <a:sym typeface="Arial Narrow"/>
              </a:rPr>
              <a:t>Department of Mathematics and Computer Science </a:t>
            </a:r>
            <a:endParaRPr sz="1500" dirty="0"/>
          </a:p>
          <a:p>
            <a:pPr marL="0" marR="0" lvl="0" indent="0" algn="l" rtl="0">
              <a:lnSpc>
                <a:spcPct val="85000"/>
              </a:lnSpc>
              <a:spcBef>
                <a:spcPts val="1000"/>
              </a:spcBef>
              <a:spcAft>
                <a:spcPts val="0"/>
              </a:spcAft>
              <a:buClr>
                <a:schemeClr val="dk1"/>
              </a:buClr>
              <a:buSzPts val="2000"/>
              <a:buFont typeface="Arial Narrow"/>
              <a:buNone/>
            </a:pPr>
            <a:r>
              <a:rPr lang="en-US" sz="2000" b="0" i="0" u="none" strike="noStrike" cap="none" dirty="0">
                <a:solidFill>
                  <a:schemeClr val="dk1"/>
                </a:solidFill>
                <a:latin typeface="Arial Narrow"/>
                <a:ea typeface="Arial Narrow"/>
                <a:cs typeface="Arial Narrow"/>
                <a:sym typeface="Arial Narrow"/>
              </a:rPr>
              <a:t>Barry University</a:t>
            </a:r>
            <a:endParaRPr sz="1500" dirty="0"/>
          </a:p>
          <a:p>
            <a:pPr marL="0" marR="0" lvl="0" indent="0" algn="l" rtl="0">
              <a:lnSpc>
                <a:spcPct val="85000"/>
              </a:lnSpc>
              <a:spcBef>
                <a:spcPts val="1000"/>
              </a:spcBef>
              <a:spcAft>
                <a:spcPts val="0"/>
              </a:spcAft>
              <a:buClr>
                <a:schemeClr val="dk1"/>
              </a:buClr>
              <a:buSzPts val="2000"/>
              <a:buFont typeface="Arial Narrow"/>
              <a:buNone/>
            </a:pPr>
            <a:r>
              <a:rPr lang="en-US" sz="2000" b="0" i="0" u="none" strike="noStrike" cap="none" dirty="0">
                <a:solidFill>
                  <a:schemeClr val="dk1"/>
                </a:solidFill>
                <a:latin typeface="Arial Narrow"/>
                <a:ea typeface="Arial Narrow"/>
                <a:cs typeface="Arial Narrow"/>
                <a:sym typeface="Arial Narrow"/>
              </a:rPr>
              <a:t>11300 NE 2</a:t>
            </a:r>
            <a:r>
              <a:rPr lang="en-US" sz="2000" b="0" i="0" u="none" strike="noStrike" cap="none" baseline="30000" dirty="0">
                <a:solidFill>
                  <a:schemeClr val="dk1"/>
                </a:solidFill>
                <a:latin typeface="Arial Narrow"/>
                <a:ea typeface="Arial Narrow"/>
                <a:cs typeface="Arial Narrow"/>
                <a:sym typeface="Arial Narrow"/>
              </a:rPr>
              <a:t>nd</a:t>
            </a:r>
            <a:r>
              <a:rPr lang="en-US" sz="2000" b="0" i="0" u="none" strike="noStrike" cap="none" dirty="0">
                <a:solidFill>
                  <a:schemeClr val="dk1"/>
                </a:solidFill>
                <a:latin typeface="Arial Narrow"/>
                <a:ea typeface="Arial Narrow"/>
                <a:cs typeface="Arial Narrow"/>
                <a:sym typeface="Arial Narrow"/>
              </a:rPr>
              <a:t> Ave.</a:t>
            </a:r>
            <a:endParaRPr sz="1500" dirty="0"/>
          </a:p>
          <a:p>
            <a:pPr marL="0" marR="0" lvl="0" indent="0" algn="l" rtl="0">
              <a:lnSpc>
                <a:spcPct val="85000"/>
              </a:lnSpc>
              <a:spcBef>
                <a:spcPts val="1000"/>
              </a:spcBef>
              <a:spcAft>
                <a:spcPts val="0"/>
              </a:spcAft>
              <a:buClr>
                <a:schemeClr val="dk1"/>
              </a:buClr>
              <a:buSzPts val="2000"/>
              <a:buFont typeface="Arial Narrow"/>
              <a:buNone/>
            </a:pPr>
            <a:r>
              <a:rPr lang="en-US" sz="2000" b="0" i="0" u="none" strike="noStrike" cap="none" dirty="0">
                <a:solidFill>
                  <a:schemeClr val="dk1"/>
                </a:solidFill>
                <a:latin typeface="Arial Narrow"/>
                <a:ea typeface="Arial Narrow"/>
                <a:cs typeface="Arial Narrow"/>
                <a:sym typeface="Arial Narrow"/>
              </a:rPr>
              <a:t>Miami Shores, FL 33161</a:t>
            </a:r>
            <a:endParaRPr sz="1500" dirty="0"/>
          </a:p>
          <a:p>
            <a:pPr marL="0" marR="0" lvl="0" indent="0" algn="l" rtl="0">
              <a:lnSpc>
                <a:spcPct val="85000"/>
              </a:lnSpc>
              <a:spcBef>
                <a:spcPts val="1000"/>
              </a:spcBef>
              <a:spcAft>
                <a:spcPts val="0"/>
              </a:spcAft>
              <a:buClr>
                <a:schemeClr val="dk1"/>
              </a:buClr>
              <a:buSzPts val="2000"/>
              <a:buFont typeface="Arial Narrow"/>
              <a:buNone/>
            </a:pPr>
            <a:r>
              <a:rPr lang="en-US" sz="2000" b="0" i="0" u="none" strike="noStrike" cap="none" dirty="0">
                <a:solidFill>
                  <a:schemeClr val="dk1"/>
                </a:solidFill>
                <a:latin typeface="Arial Narrow"/>
                <a:ea typeface="Arial Narrow"/>
                <a:cs typeface="Arial Narrow"/>
                <a:sym typeface="Arial Narrow"/>
              </a:rPr>
              <a:t>Phone: (305) 899-3286</a:t>
            </a:r>
            <a:endParaRPr sz="1500" dirty="0"/>
          </a:p>
        </p:txBody>
      </p:sp>
      <p:sp>
        <p:nvSpPr>
          <p:cNvPr id="167" name="Google Shape;167;p25"/>
          <p:cNvSpPr txBox="1"/>
          <p:nvPr/>
        </p:nvSpPr>
        <p:spPr>
          <a:xfrm>
            <a:off x="577125" y="8281443"/>
            <a:ext cx="13426500" cy="12280043"/>
          </a:xfrm>
          <a:prstGeom prst="rect">
            <a:avLst/>
          </a:prstGeom>
          <a:noFill/>
          <a:ln>
            <a:noFill/>
          </a:ln>
        </p:spPr>
        <p:txBody>
          <a:bodyPr spcFirstLastPara="1" wrap="square" lIns="91200" tIns="45600" rIns="91200" bIns="45600" anchor="t" anchorCtr="0">
            <a:spAutoFit/>
          </a:bodyPr>
          <a:lstStyle/>
          <a:p>
            <a:pPr marL="0" marR="0" lvl="0" indent="0" algn="just" rtl="0">
              <a:lnSpc>
                <a:spcPct val="100000"/>
              </a:lnSpc>
              <a:spcBef>
                <a:spcPts val="0"/>
              </a:spcBef>
              <a:spcAft>
                <a:spcPts val="0"/>
              </a:spcAft>
              <a:buClr>
                <a:schemeClr val="dk1"/>
              </a:buClr>
              <a:buSzPts val="3900"/>
              <a:buFont typeface="Arial Narrow"/>
              <a:buNone/>
            </a:pPr>
            <a:r>
              <a:rPr lang="en-US" sz="3600" dirty="0">
                <a:solidFill>
                  <a:schemeClr val="dk1"/>
                </a:solidFill>
                <a:latin typeface="Arial Narrow"/>
                <a:ea typeface="Arial Narrow"/>
                <a:cs typeface="Arial Narrow"/>
                <a:sym typeface="Arial Narrow"/>
              </a:rPr>
              <a:t>We are examining the vulnerability of transposition techniques to brute-force attacks. Examined encryption methods include the rail fence cipher, columnar transpositions, with a single or multiple rounds, and the running key cipher. Transposition techniques are mainly based on the rearrangement of characters in a given plaintext. The goal of our work is twofold: the development of brute force algorithms that automate the process of decryption and the complexity analysis of such methods. The rail fence cipher is a relatively simple encryption method that requires minimal regrouping of characters in the ciphertext and a small execution time to break. The complexity of columnar transpositions is dependent on the length of the encryption key. The algorithm is bounded above by the asymptotic complexity of permutations of length n, where n denotes the length of the encryption key. Executions times rise sharply when multiple rounds are employed. This becomes more prevalent in running key cipher techniques where the key length matches that of plaintext. Generating all permutations can become computationally intensive for long plaintext streams. To produce cryptographically stronger ciphertexts, encryption is performed following filtering of the input stream; spaces are removed and all alphabetic characters are converted to lowercase. Decryption is performed as an iterative process over all permutations of the keys sorted by key length. Execution times may be substantially reduced if the generation of permutation candidates is performed as a preprocessing step for executions over multiple sets of plaintext. A graphical user interface allows for interactive use of the method.</a:t>
            </a:r>
            <a:endParaRPr sz="1200" dirty="0">
              <a:latin typeface="Arial Narrow"/>
              <a:ea typeface="Arial Narrow"/>
              <a:cs typeface="Arial Narrow"/>
              <a:sym typeface="Arial Narrow"/>
            </a:endParaRPr>
          </a:p>
        </p:txBody>
      </p:sp>
      <p:sp>
        <p:nvSpPr>
          <p:cNvPr id="168" name="Google Shape;168;p25"/>
          <p:cNvSpPr/>
          <p:nvPr/>
        </p:nvSpPr>
        <p:spPr>
          <a:xfrm>
            <a:off x="9547655" y="1910339"/>
            <a:ext cx="28977900" cy="1367100"/>
          </a:xfrm>
          <a:prstGeom prst="rect">
            <a:avLst/>
          </a:prstGeom>
          <a:noFill/>
          <a:ln>
            <a:noFill/>
          </a:ln>
        </p:spPr>
        <p:txBody>
          <a:bodyPr spcFirstLastPara="1" wrap="square" lIns="99900" tIns="49925" rIns="99900" bIns="49925" anchor="t" anchorCtr="0">
            <a:noAutofit/>
          </a:bodyPr>
          <a:lstStyle/>
          <a:p>
            <a:pPr marL="0" marR="0" lvl="0" indent="0" algn="ctr" rtl="0">
              <a:lnSpc>
                <a:spcPct val="85000"/>
              </a:lnSpc>
              <a:spcBef>
                <a:spcPts val="0"/>
              </a:spcBef>
              <a:spcAft>
                <a:spcPts val="0"/>
              </a:spcAft>
              <a:buNone/>
            </a:pPr>
            <a:r>
              <a:rPr lang="en-US" sz="9500" b="1" dirty="0">
                <a:solidFill>
                  <a:schemeClr val="dk1"/>
                </a:solidFill>
                <a:latin typeface="Arial Narrow"/>
                <a:ea typeface="Arial Narrow"/>
                <a:cs typeface="Arial Narrow"/>
                <a:sym typeface="Arial Narrow"/>
              </a:rPr>
              <a:t>Cryptanalysis For Transposition Techniques</a:t>
            </a:r>
            <a:endParaRPr sz="9500" b="0" i="0" u="none" strike="noStrike" cap="none" dirty="0">
              <a:solidFill>
                <a:schemeClr val="dk1"/>
              </a:solidFill>
              <a:latin typeface="Arial Narrow"/>
              <a:ea typeface="Arial Narrow"/>
              <a:cs typeface="Arial Narrow"/>
              <a:sym typeface="Arial Narrow"/>
            </a:endParaRPr>
          </a:p>
        </p:txBody>
      </p:sp>
      <p:sp>
        <p:nvSpPr>
          <p:cNvPr id="169" name="Google Shape;169;p25"/>
          <p:cNvSpPr txBox="1"/>
          <p:nvPr/>
        </p:nvSpPr>
        <p:spPr>
          <a:xfrm>
            <a:off x="18821400" y="6096000"/>
            <a:ext cx="9906000" cy="441000"/>
          </a:xfrm>
          <a:prstGeom prst="rect">
            <a:avLst/>
          </a:prstGeom>
          <a:noFill/>
          <a:ln>
            <a:noFill/>
          </a:ln>
        </p:spPr>
        <p:txBody>
          <a:bodyPr spcFirstLastPara="1" wrap="square" lIns="99900" tIns="49925" rIns="99900" bIns="49925" anchor="t" anchorCtr="0">
            <a:spAutoFit/>
          </a:bodyPr>
          <a:lstStyle/>
          <a:p>
            <a:pPr marL="0" marR="0" lvl="0" indent="0" algn="l" rtl="0">
              <a:lnSpc>
                <a:spcPct val="85000"/>
              </a:lnSpc>
              <a:spcBef>
                <a:spcPts val="0"/>
              </a:spcBef>
              <a:spcAft>
                <a:spcPts val="0"/>
              </a:spcAft>
              <a:buClr>
                <a:schemeClr val="dk1"/>
              </a:buClr>
              <a:buSzPts val="2600"/>
              <a:buFont typeface="Arial"/>
              <a:buNone/>
            </a:pPr>
            <a:endParaRPr sz="2600" b="0" i="0" u="none" strike="noStrike" cap="none" dirty="0">
              <a:solidFill>
                <a:schemeClr val="dk1"/>
              </a:solidFill>
              <a:latin typeface="Arial Narrow"/>
              <a:ea typeface="Arial Narrow"/>
              <a:cs typeface="Arial Narrow"/>
              <a:sym typeface="Arial Narrow"/>
            </a:endParaRPr>
          </a:p>
        </p:txBody>
      </p:sp>
      <p:sp>
        <p:nvSpPr>
          <p:cNvPr id="170" name="Google Shape;170;p25"/>
          <p:cNvSpPr txBox="1"/>
          <p:nvPr/>
        </p:nvSpPr>
        <p:spPr>
          <a:xfrm rot="-5400000">
            <a:off x="41473698" y="8739822"/>
            <a:ext cx="460200" cy="270900"/>
          </a:xfrm>
          <a:prstGeom prst="rect">
            <a:avLst/>
          </a:prstGeom>
          <a:noFill/>
          <a:ln>
            <a:noFill/>
          </a:ln>
        </p:spPr>
        <p:txBody>
          <a:bodyPr spcFirstLastPara="1" wrap="square" lIns="99900" tIns="49925" rIns="99900" bIns="49925" anchor="t" anchorCtr="0">
            <a:spAutoFit/>
          </a:bodyPr>
          <a:lstStyle/>
          <a:p>
            <a:pPr marL="0" marR="0" lvl="0" indent="0" algn="l" rtl="0">
              <a:lnSpc>
                <a:spcPct val="85000"/>
              </a:lnSpc>
              <a:spcBef>
                <a:spcPts val="0"/>
              </a:spcBef>
              <a:spcAft>
                <a:spcPts val="0"/>
              </a:spcAft>
              <a:buClr>
                <a:srgbClr val="FFFFFF"/>
              </a:buClr>
              <a:buSzPts val="1300"/>
              <a:buFont typeface="Arial Narrow"/>
              <a:buNone/>
            </a:pPr>
            <a:r>
              <a:rPr lang="en-US" sz="1300" b="0" i="0" u="none" strike="noStrike" cap="none" dirty="0">
                <a:solidFill>
                  <a:srgbClr val="FFFFFF"/>
                </a:solidFill>
                <a:latin typeface="Arial Narrow"/>
                <a:ea typeface="Arial Narrow"/>
                <a:cs typeface="Arial Narrow"/>
                <a:sym typeface="Arial Narrow"/>
              </a:rPr>
              <a:t>H</a:t>
            </a:r>
            <a:r>
              <a:rPr lang="en-US" sz="1300" b="0" i="0" u="none" strike="noStrike" cap="none" baseline="-25000" dirty="0">
                <a:solidFill>
                  <a:srgbClr val="FFFFFF"/>
                </a:solidFill>
                <a:latin typeface="Arial Narrow"/>
                <a:ea typeface="Arial Narrow"/>
                <a:cs typeface="Arial Narrow"/>
                <a:sym typeface="Arial Narrow"/>
              </a:rPr>
              <a:t>2</a:t>
            </a:r>
            <a:r>
              <a:rPr lang="en-US" sz="1300" b="0" i="0" u="none" strike="noStrike" cap="none" dirty="0">
                <a:solidFill>
                  <a:srgbClr val="FFFFFF"/>
                </a:solidFill>
                <a:latin typeface="Arial Narrow"/>
                <a:ea typeface="Arial Narrow"/>
                <a:cs typeface="Arial Narrow"/>
                <a:sym typeface="Arial Narrow"/>
              </a:rPr>
              <a:t>O</a:t>
            </a:r>
            <a:endParaRPr sz="1500" dirty="0"/>
          </a:p>
        </p:txBody>
      </p:sp>
      <p:sp>
        <p:nvSpPr>
          <p:cNvPr id="171" name="Google Shape;171;p25"/>
          <p:cNvSpPr txBox="1"/>
          <p:nvPr/>
        </p:nvSpPr>
        <p:spPr>
          <a:xfrm>
            <a:off x="577125" y="7196675"/>
            <a:ext cx="13426500" cy="852300"/>
          </a:xfrm>
          <a:prstGeom prst="rect">
            <a:avLst/>
          </a:prstGeom>
          <a:gradFill>
            <a:gsLst>
              <a:gs pos="0">
                <a:srgbClr val="790012"/>
              </a:gs>
              <a:gs pos="50000">
                <a:srgbClr val="B0021F"/>
              </a:gs>
              <a:gs pos="100000">
                <a:srgbClr val="D10527"/>
              </a:gs>
            </a:gsLst>
            <a:lin ang="5400012" scaled="0"/>
          </a:gradFill>
          <a:ln>
            <a:noFill/>
          </a:ln>
        </p:spPr>
        <p:txBody>
          <a:bodyPr spcFirstLastPara="1" wrap="square" lIns="87400" tIns="43700" rIns="87400" bIns="43700" anchor="ctr" anchorCtr="0">
            <a:spAutoFit/>
          </a:bodyPr>
          <a:lstStyle/>
          <a:p>
            <a:pPr marL="0" marR="0" lvl="0" indent="0" algn="ctr" rtl="0">
              <a:lnSpc>
                <a:spcPct val="85000"/>
              </a:lnSpc>
              <a:spcBef>
                <a:spcPts val="0"/>
              </a:spcBef>
              <a:spcAft>
                <a:spcPts val="0"/>
              </a:spcAft>
              <a:buNone/>
            </a:pPr>
            <a:r>
              <a:rPr lang="en-US" sz="5900" b="1" i="0" u="none" strike="noStrike" cap="none" dirty="0">
                <a:solidFill>
                  <a:schemeClr val="lt1"/>
                </a:solidFill>
                <a:latin typeface="Arial Narrow"/>
                <a:ea typeface="Arial Narrow"/>
                <a:cs typeface="Arial Narrow"/>
                <a:sym typeface="Arial Narrow"/>
              </a:rPr>
              <a:t>Abstract</a:t>
            </a:r>
            <a:endParaRPr sz="1500" dirty="0"/>
          </a:p>
        </p:txBody>
      </p:sp>
      <p:sp>
        <p:nvSpPr>
          <p:cNvPr id="172" name="Google Shape;172;p25"/>
          <p:cNvSpPr txBox="1"/>
          <p:nvPr/>
        </p:nvSpPr>
        <p:spPr>
          <a:xfrm>
            <a:off x="550225" y="20735225"/>
            <a:ext cx="13426500" cy="852300"/>
          </a:xfrm>
          <a:prstGeom prst="rect">
            <a:avLst/>
          </a:prstGeom>
          <a:gradFill>
            <a:gsLst>
              <a:gs pos="0">
                <a:srgbClr val="790012"/>
              </a:gs>
              <a:gs pos="50000">
                <a:srgbClr val="B0021F"/>
              </a:gs>
              <a:gs pos="100000">
                <a:srgbClr val="D10527"/>
              </a:gs>
            </a:gsLst>
            <a:lin ang="5400012" scaled="0"/>
          </a:gradFill>
          <a:ln>
            <a:noFill/>
          </a:ln>
        </p:spPr>
        <p:txBody>
          <a:bodyPr spcFirstLastPara="1" wrap="square" lIns="87400" tIns="43700" rIns="87400" bIns="43700" anchor="t" anchorCtr="0">
            <a:spAutoFit/>
          </a:bodyPr>
          <a:lstStyle/>
          <a:p>
            <a:pPr marL="0" marR="0" lvl="0" indent="0" algn="ctr" rtl="0">
              <a:lnSpc>
                <a:spcPct val="85000"/>
              </a:lnSpc>
              <a:spcBef>
                <a:spcPts val="0"/>
              </a:spcBef>
              <a:spcAft>
                <a:spcPts val="0"/>
              </a:spcAft>
              <a:buNone/>
            </a:pPr>
            <a:r>
              <a:rPr lang="en-US" sz="5900" b="1" dirty="0">
                <a:solidFill>
                  <a:schemeClr val="lt1"/>
                </a:solidFill>
                <a:latin typeface="Arial Narrow"/>
                <a:ea typeface="Arial Narrow"/>
                <a:cs typeface="Arial Narrow"/>
                <a:sym typeface="Arial Narrow"/>
              </a:rPr>
              <a:t>Intro to Cryptanalysis</a:t>
            </a:r>
            <a:endParaRPr sz="1500" dirty="0"/>
          </a:p>
        </p:txBody>
      </p:sp>
      <p:sp>
        <p:nvSpPr>
          <p:cNvPr id="173" name="Google Shape;173;p25"/>
          <p:cNvSpPr txBox="1"/>
          <p:nvPr/>
        </p:nvSpPr>
        <p:spPr>
          <a:xfrm>
            <a:off x="14439500" y="7196675"/>
            <a:ext cx="16316700" cy="852300"/>
          </a:xfrm>
          <a:prstGeom prst="rect">
            <a:avLst/>
          </a:prstGeom>
          <a:gradFill>
            <a:gsLst>
              <a:gs pos="0">
                <a:srgbClr val="790012"/>
              </a:gs>
              <a:gs pos="50000">
                <a:srgbClr val="B0021F"/>
              </a:gs>
              <a:gs pos="100000">
                <a:srgbClr val="D10527"/>
              </a:gs>
            </a:gsLst>
            <a:lin ang="5400012" scaled="0"/>
          </a:gradFill>
          <a:ln>
            <a:noFill/>
          </a:ln>
        </p:spPr>
        <p:txBody>
          <a:bodyPr spcFirstLastPara="1" wrap="square" lIns="87400" tIns="43700" rIns="87400" bIns="43700" anchor="ctr" anchorCtr="0">
            <a:spAutoFit/>
          </a:bodyPr>
          <a:lstStyle/>
          <a:p>
            <a:pPr marL="0" marR="0" lvl="0" indent="0" algn="ctr" rtl="0">
              <a:lnSpc>
                <a:spcPct val="85000"/>
              </a:lnSpc>
              <a:spcBef>
                <a:spcPts val="0"/>
              </a:spcBef>
              <a:spcAft>
                <a:spcPts val="0"/>
              </a:spcAft>
              <a:buNone/>
            </a:pPr>
            <a:r>
              <a:rPr lang="en-US" sz="5900" b="1" dirty="0">
                <a:solidFill>
                  <a:schemeClr val="lt1"/>
                </a:solidFill>
                <a:latin typeface="Arial Narrow"/>
                <a:ea typeface="Arial Narrow"/>
                <a:cs typeface="Arial Narrow"/>
                <a:sym typeface="Arial Narrow"/>
              </a:rPr>
              <a:t>Algorithm (Cont.)</a:t>
            </a:r>
            <a:endParaRPr sz="1500" dirty="0"/>
          </a:p>
        </p:txBody>
      </p:sp>
      <p:sp>
        <p:nvSpPr>
          <p:cNvPr id="174" name="Google Shape;174;p25"/>
          <p:cNvSpPr txBox="1"/>
          <p:nvPr/>
        </p:nvSpPr>
        <p:spPr>
          <a:xfrm>
            <a:off x="31365375" y="32302570"/>
            <a:ext cx="15453360" cy="852300"/>
          </a:xfrm>
          <a:prstGeom prst="rect">
            <a:avLst/>
          </a:prstGeom>
          <a:gradFill>
            <a:gsLst>
              <a:gs pos="0">
                <a:srgbClr val="790012"/>
              </a:gs>
              <a:gs pos="50000">
                <a:srgbClr val="B0021F"/>
              </a:gs>
              <a:gs pos="100000">
                <a:srgbClr val="D10527"/>
              </a:gs>
            </a:gsLst>
            <a:lin ang="5400012" scaled="0"/>
          </a:gradFill>
          <a:ln>
            <a:noFill/>
          </a:ln>
        </p:spPr>
        <p:txBody>
          <a:bodyPr spcFirstLastPara="1" wrap="square" lIns="87400" tIns="43700" rIns="87400" bIns="43700" anchor="t" anchorCtr="0">
            <a:spAutoFit/>
          </a:bodyPr>
          <a:lstStyle/>
          <a:p>
            <a:pPr marL="0" marR="0" lvl="0" indent="0" algn="ctr" rtl="0">
              <a:lnSpc>
                <a:spcPct val="85000"/>
              </a:lnSpc>
              <a:spcBef>
                <a:spcPts val="0"/>
              </a:spcBef>
              <a:spcAft>
                <a:spcPts val="0"/>
              </a:spcAft>
              <a:buNone/>
            </a:pPr>
            <a:r>
              <a:rPr lang="en-US" sz="5900" b="1" i="0" u="none" strike="noStrike" cap="none" dirty="0">
                <a:solidFill>
                  <a:schemeClr val="lt1"/>
                </a:solidFill>
                <a:latin typeface="Arial Narrow"/>
                <a:ea typeface="Arial Narrow"/>
                <a:cs typeface="Arial Narrow"/>
                <a:sym typeface="Arial Narrow"/>
              </a:rPr>
              <a:t>References </a:t>
            </a:r>
            <a:endParaRPr sz="1500" dirty="0"/>
          </a:p>
        </p:txBody>
      </p:sp>
      <p:sp>
        <p:nvSpPr>
          <p:cNvPr id="175" name="Google Shape;175;p25"/>
          <p:cNvSpPr/>
          <p:nvPr/>
        </p:nvSpPr>
        <p:spPr>
          <a:xfrm>
            <a:off x="577113" y="5823669"/>
            <a:ext cx="46451520" cy="1203600"/>
          </a:xfrm>
          <a:prstGeom prst="rect">
            <a:avLst/>
          </a:prstGeom>
          <a:noFill/>
          <a:ln w="57150" cap="flat" cmpd="sng">
            <a:solidFill>
              <a:schemeClr val="accent4"/>
            </a:solidFill>
            <a:prstDash val="solid"/>
            <a:round/>
            <a:headEnd type="none" w="sm" len="sm"/>
            <a:tailEnd type="none" w="sm" len="sm"/>
          </a:ln>
        </p:spPr>
        <p:txBody>
          <a:bodyPr spcFirstLastPara="1" wrap="square" lIns="87400" tIns="43700" rIns="87400" bIns="43700" anchor="t" anchorCtr="0">
            <a:noAutofit/>
          </a:bodyPr>
          <a:lstStyle/>
          <a:p>
            <a:pPr marL="0" marR="0" lvl="0" indent="0" algn="l" rtl="0">
              <a:lnSpc>
                <a:spcPct val="85000"/>
              </a:lnSpc>
              <a:spcBef>
                <a:spcPts val="0"/>
              </a:spcBef>
              <a:spcAft>
                <a:spcPts val="0"/>
              </a:spcAft>
              <a:buNone/>
            </a:pPr>
            <a:endParaRPr sz="9100" b="0" i="0" u="none" strike="noStrike" cap="none" dirty="0">
              <a:solidFill>
                <a:schemeClr val="dk1"/>
              </a:solidFill>
              <a:latin typeface="Arial Narrow"/>
              <a:ea typeface="Arial Narrow"/>
              <a:cs typeface="Arial Narrow"/>
              <a:sym typeface="Arial Narrow"/>
            </a:endParaRPr>
          </a:p>
        </p:txBody>
      </p:sp>
      <p:sp>
        <p:nvSpPr>
          <p:cNvPr id="176" name="Google Shape;176;p25"/>
          <p:cNvSpPr txBox="1"/>
          <p:nvPr/>
        </p:nvSpPr>
        <p:spPr>
          <a:xfrm>
            <a:off x="769482" y="5951694"/>
            <a:ext cx="46085760" cy="860100"/>
          </a:xfrm>
          <a:prstGeom prst="rect">
            <a:avLst/>
          </a:prstGeom>
          <a:gradFill>
            <a:gsLst>
              <a:gs pos="0">
                <a:srgbClr val="790012"/>
              </a:gs>
              <a:gs pos="50000">
                <a:srgbClr val="B0021F"/>
              </a:gs>
              <a:gs pos="100000">
                <a:srgbClr val="D10527"/>
              </a:gs>
            </a:gsLst>
            <a:lin ang="5400012" scaled="0"/>
          </a:gradFill>
          <a:ln>
            <a:noFill/>
          </a:ln>
        </p:spPr>
        <p:txBody>
          <a:bodyPr spcFirstLastPara="1" wrap="square" lIns="87400" tIns="43700" rIns="87400" bIns="43700" anchor="t" anchorCtr="0">
            <a:spAutoFit/>
          </a:bodyPr>
          <a:lstStyle/>
          <a:p>
            <a:pPr marL="0" marR="0" lvl="0" indent="0" algn="ctr" rtl="0">
              <a:lnSpc>
                <a:spcPct val="85000"/>
              </a:lnSpc>
              <a:spcBef>
                <a:spcPts val="0"/>
              </a:spcBef>
              <a:spcAft>
                <a:spcPts val="0"/>
              </a:spcAft>
              <a:buNone/>
            </a:pPr>
            <a:r>
              <a:rPr lang="en-US" sz="5900" b="1" i="0" u="none" strike="noStrike" cap="none" dirty="0">
                <a:solidFill>
                  <a:schemeClr val="lt1"/>
                </a:solidFill>
                <a:latin typeface="Arial Narrow"/>
                <a:ea typeface="Arial Narrow"/>
                <a:cs typeface="Arial Narrow"/>
                <a:sym typeface="Arial Narrow"/>
              </a:rPr>
              <a:t>Barry University, Miami, FL </a:t>
            </a:r>
            <a:endParaRPr sz="1500" dirty="0"/>
          </a:p>
        </p:txBody>
      </p:sp>
      <p:pic>
        <p:nvPicPr>
          <p:cNvPr id="177" name="Google Shape;177;p25"/>
          <p:cNvPicPr preferRelativeResize="0"/>
          <p:nvPr/>
        </p:nvPicPr>
        <p:blipFill rotWithShape="1">
          <a:blip r:embed="rId3">
            <a:alphaModFix/>
          </a:blip>
          <a:srcRect/>
          <a:stretch/>
        </p:blipFill>
        <p:spPr>
          <a:xfrm>
            <a:off x="1403350" y="1136790"/>
            <a:ext cx="4044949" cy="4044949"/>
          </a:xfrm>
          <a:prstGeom prst="rect">
            <a:avLst/>
          </a:prstGeom>
          <a:noFill/>
          <a:ln>
            <a:noFill/>
          </a:ln>
        </p:spPr>
      </p:pic>
      <p:sp>
        <p:nvSpPr>
          <p:cNvPr id="178" name="Google Shape;178;p25"/>
          <p:cNvSpPr txBox="1"/>
          <p:nvPr/>
        </p:nvSpPr>
        <p:spPr>
          <a:xfrm>
            <a:off x="31172975" y="33288862"/>
            <a:ext cx="15544800" cy="2347594"/>
          </a:xfrm>
          <a:prstGeom prst="rect">
            <a:avLst/>
          </a:prstGeom>
          <a:noFill/>
          <a:ln>
            <a:noFill/>
          </a:ln>
        </p:spPr>
        <p:txBody>
          <a:bodyPr spcFirstLastPara="1" wrap="square" lIns="99900" tIns="49925" rIns="99900" bIns="49925" anchor="t" anchorCtr="0">
            <a:spAutoFit/>
          </a:bodyPr>
          <a:lstStyle/>
          <a:p>
            <a:pPr marL="457200" marR="0" lvl="0" indent="-444500" algn="just" rtl="0">
              <a:spcBef>
                <a:spcPts val="600"/>
              </a:spcBef>
              <a:spcAft>
                <a:spcPts val="0"/>
              </a:spcAft>
              <a:buClr>
                <a:schemeClr val="dk1"/>
              </a:buClr>
              <a:buSzPts val="3400"/>
              <a:buFont typeface="Arial Narrow"/>
              <a:buAutoNum type="arabicParenR"/>
            </a:pPr>
            <a:r>
              <a:rPr lang="en-US" sz="3400" dirty="0">
                <a:solidFill>
                  <a:schemeClr val="dk1"/>
                </a:solidFill>
                <a:latin typeface="Arial Narrow"/>
                <a:ea typeface="Arial Narrow"/>
                <a:cs typeface="Arial Narrow"/>
                <a:sym typeface="Arial Narrow"/>
              </a:rPr>
              <a:t>https://csrc.nist.gov/glossary/term/cryptanalysis</a:t>
            </a:r>
            <a:endParaRPr sz="3400" dirty="0">
              <a:latin typeface="Arial Narrow"/>
              <a:ea typeface="Arial Narrow"/>
              <a:cs typeface="Arial Narrow"/>
              <a:sym typeface="Arial Narrow"/>
            </a:endParaRPr>
          </a:p>
          <a:p>
            <a:pPr marL="457200" marR="0" lvl="0" indent="-444500" algn="just" rtl="0">
              <a:spcBef>
                <a:spcPts val="600"/>
              </a:spcBef>
              <a:spcAft>
                <a:spcPts val="0"/>
              </a:spcAft>
              <a:buClr>
                <a:schemeClr val="dk1"/>
              </a:buClr>
              <a:buSzPts val="3400"/>
              <a:buFont typeface="Arial Narrow"/>
              <a:buAutoNum type="arabicParenR"/>
            </a:pPr>
            <a:r>
              <a:rPr lang="en-US" sz="3400" dirty="0">
                <a:solidFill>
                  <a:schemeClr val="dk1"/>
                </a:solidFill>
                <a:latin typeface="Arial Narrow"/>
                <a:ea typeface="Arial Narrow"/>
                <a:cs typeface="Arial Narrow"/>
                <a:sym typeface="Arial Narrow"/>
              </a:rPr>
              <a:t>https://owasp.org/www-project-web-security-testing-guide/latest/4-Web_Application_Security_Testing/09-Testing_for_Weak_Cryptography/04-Testing_for_Weak_Encryption#:~:text=Summary,such%20as%20MD5%20and%20RC4.</a:t>
            </a:r>
            <a:endParaRPr sz="3400" dirty="0">
              <a:latin typeface="Arial Narrow"/>
              <a:ea typeface="Arial Narrow"/>
              <a:cs typeface="Arial Narrow"/>
              <a:sym typeface="Arial Narrow"/>
            </a:endParaRPr>
          </a:p>
        </p:txBody>
      </p:sp>
      <p:pic>
        <p:nvPicPr>
          <p:cNvPr id="179" name="Google Shape;179;p25"/>
          <p:cNvPicPr preferRelativeResize="0"/>
          <p:nvPr/>
        </p:nvPicPr>
        <p:blipFill rotWithShape="1">
          <a:blip r:embed="rId4">
            <a:alphaModFix/>
          </a:blip>
          <a:srcRect/>
          <a:stretch/>
        </p:blipFill>
        <p:spPr>
          <a:xfrm>
            <a:off x="38685515" y="1136790"/>
            <a:ext cx="8482703" cy="3301860"/>
          </a:xfrm>
          <a:prstGeom prst="rect">
            <a:avLst/>
          </a:prstGeom>
          <a:noFill/>
          <a:ln>
            <a:noFill/>
          </a:ln>
        </p:spPr>
      </p:pic>
      <p:cxnSp>
        <p:nvCxnSpPr>
          <p:cNvPr id="180" name="Google Shape;180;p25"/>
          <p:cNvCxnSpPr/>
          <p:nvPr/>
        </p:nvCxnSpPr>
        <p:spPr>
          <a:xfrm>
            <a:off x="0" y="2203800"/>
            <a:ext cx="47548800" cy="36576000"/>
          </a:xfrm>
          <a:prstGeom prst="straightConnector1">
            <a:avLst/>
          </a:prstGeom>
          <a:solidFill>
            <a:schemeClr val="accent1"/>
          </a:solidFill>
          <a:ln>
            <a:noFill/>
          </a:ln>
        </p:spPr>
      </p:cxnSp>
      <p:cxnSp>
        <p:nvCxnSpPr>
          <p:cNvPr id="181" name="Google Shape;181;p25"/>
          <p:cNvCxnSpPr/>
          <p:nvPr/>
        </p:nvCxnSpPr>
        <p:spPr>
          <a:xfrm>
            <a:off x="0" y="0"/>
            <a:ext cx="6405900" cy="6096000"/>
          </a:xfrm>
          <a:prstGeom prst="straightConnector1">
            <a:avLst/>
          </a:prstGeom>
          <a:solidFill>
            <a:schemeClr val="accent1"/>
          </a:solidFill>
          <a:ln>
            <a:noFill/>
          </a:ln>
        </p:spPr>
      </p:cxnSp>
      <p:sp>
        <p:nvSpPr>
          <p:cNvPr id="182" name="Google Shape;182;p25"/>
          <p:cNvSpPr txBox="1"/>
          <p:nvPr/>
        </p:nvSpPr>
        <p:spPr>
          <a:xfrm>
            <a:off x="616625" y="21852650"/>
            <a:ext cx="13426500" cy="7769100"/>
          </a:xfrm>
          <a:prstGeom prst="rect">
            <a:avLst/>
          </a:prstGeom>
          <a:noFill/>
          <a:ln>
            <a:noFill/>
          </a:ln>
        </p:spPr>
        <p:txBody>
          <a:bodyPr spcFirstLastPara="1" wrap="square" lIns="91200" tIns="45600" rIns="91200" bIns="45600" anchor="t" anchorCtr="0">
            <a:spAutoFit/>
          </a:bodyPr>
          <a:lstStyle/>
          <a:p>
            <a:pPr marL="0" marR="0" lvl="0" indent="0" algn="just" rtl="0">
              <a:lnSpc>
                <a:spcPct val="100000"/>
              </a:lnSpc>
              <a:spcBef>
                <a:spcPts val="800"/>
              </a:spcBef>
              <a:spcAft>
                <a:spcPts val="0"/>
              </a:spcAft>
              <a:buClr>
                <a:schemeClr val="dk1"/>
              </a:buClr>
              <a:buSzPts val="3900"/>
              <a:buFont typeface="Arial Narrow"/>
              <a:buNone/>
            </a:pPr>
            <a:r>
              <a:rPr lang="en-US" sz="3600" dirty="0">
                <a:latin typeface="Arial Narrow"/>
                <a:ea typeface="Arial Narrow"/>
                <a:cs typeface="Arial Narrow"/>
                <a:sym typeface="Arial Narrow"/>
              </a:rPr>
              <a:t>Fictional media often displays encrypted texts as being challenging to crack. However, the techniques behind the encryption of these texts are more vulnerable than one might initially think. Cryptanalysis involves the study of existing cryptographic algorithms and “includes the process of looking for errors or weaknesses in the implementation of an algorithm or of the algorithm itself” (National Institute of Standards and Technology). The efficiency of each cryptographic algorithm varies, but these algorithms can become vulnerable if utilized incorrectly.  The OWASP foundation mentions that “incorrect uses of encryption algorithms may result in sensitive data exposure, key leakage, broken authentication, insecure session, and spoofing attacks”. Especially, brute-force attacks are a threat to these techniques. These attacks are a trial-and-error approach where an individual tries out all possible combinations until one of those combinations turns out correct. The columnar transposition cipher is no exception to being vulnerable to brute-force attacks.</a:t>
            </a:r>
            <a:endParaRPr sz="3600" dirty="0">
              <a:latin typeface="Arial Narrow"/>
              <a:ea typeface="Arial Narrow"/>
              <a:cs typeface="Arial Narrow"/>
              <a:sym typeface="Arial Narrow"/>
            </a:endParaRPr>
          </a:p>
        </p:txBody>
      </p:sp>
      <p:sp>
        <p:nvSpPr>
          <p:cNvPr id="183" name="Google Shape;183;p25"/>
          <p:cNvSpPr txBox="1"/>
          <p:nvPr/>
        </p:nvSpPr>
        <p:spPr>
          <a:xfrm>
            <a:off x="14439500" y="8185718"/>
            <a:ext cx="16316700" cy="7409700"/>
          </a:xfrm>
          <a:prstGeom prst="rect">
            <a:avLst/>
          </a:prstGeom>
          <a:noFill/>
          <a:ln>
            <a:noFill/>
          </a:ln>
        </p:spPr>
        <p:txBody>
          <a:bodyPr spcFirstLastPara="1" wrap="square" lIns="91200" tIns="45600" rIns="91200" bIns="45600" anchor="t" anchorCtr="0">
            <a:spAutoFit/>
          </a:bodyPr>
          <a:lstStyle/>
          <a:p>
            <a:pPr marL="0" lvl="0" indent="0" algn="just" rtl="0">
              <a:lnSpc>
                <a:spcPct val="115000"/>
              </a:lnSpc>
              <a:spcBef>
                <a:spcPts val="1200"/>
              </a:spcBef>
              <a:spcAft>
                <a:spcPts val="0"/>
              </a:spcAft>
              <a:buNone/>
            </a:pPr>
            <a:r>
              <a:rPr lang="en-US" sz="3600" dirty="0">
                <a:solidFill>
                  <a:schemeClr val="dk1"/>
                </a:solidFill>
                <a:latin typeface="Arial Narrow"/>
                <a:ea typeface="Arial Narrow"/>
                <a:cs typeface="Arial Narrow"/>
                <a:sym typeface="Arial Narrow"/>
              </a:rPr>
              <a:t>With the key, the text will scramble, and it will be positioned into columns (ArrayList), and then it will scramble the columns according to the key; as an example, the original positioning will be from 0 to x (x is the length of the key) and when the key is introduced, it will be ordered according to the key. The user will have two options: choose to auto-generate a key randomly with the size of two or five or input a key of choice. Furthermore, the algorithm will make sure that the text will be converted to lowercase, and it will remove spaces and special characters. However, using two keys will scramble twice, rearranging the columns to the final key. For the program, we limited the range of the keys from two to five. The decryption structure is intended to brute force with all possible combinations with permutation. Furthermore, it will ensure that the possible combinations will not repeat themselves. The permutation that is used for decryption is for one key Ω(n!) and Ω((n!)^2). The decryption will print the result in a text box and the selected key.</a:t>
            </a:r>
            <a:endParaRPr sz="3600" dirty="0">
              <a:solidFill>
                <a:schemeClr val="dk1"/>
              </a:solidFill>
              <a:latin typeface="Arial Narrow"/>
              <a:ea typeface="Arial Narrow"/>
              <a:cs typeface="Arial Narrow"/>
              <a:sym typeface="Arial Narrow"/>
            </a:endParaRPr>
          </a:p>
          <a:p>
            <a:pPr marL="0" marR="0" lvl="0" indent="0" algn="just" rtl="0">
              <a:lnSpc>
                <a:spcPct val="100000"/>
              </a:lnSpc>
              <a:spcBef>
                <a:spcPts val="1200"/>
              </a:spcBef>
              <a:spcAft>
                <a:spcPts val="0"/>
              </a:spcAft>
              <a:buClr>
                <a:schemeClr val="dk1"/>
              </a:buClr>
              <a:buSzPts val="3900"/>
              <a:buFont typeface="Arial Narrow"/>
              <a:buNone/>
            </a:pPr>
            <a:endParaRPr sz="1500" dirty="0"/>
          </a:p>
        </p:txBody>
      </p:sp>
      <p:sp>
        <p:nvSpPr>
          <p:cNvPr id="184" name="Google Shape;184;p25"/>
          <p:cNvSpPr txBox="1"/>
          <p:nvPr/>
        </p:nvSpPr>
        <p:spPr>
          <a:xfrm>
            <a:off x="31195325" y="8168469"/>
            <a:ext cx="15819120" cy="4659900"/>
          </a:xfrm>
          <a:prstGeom prst="rect">
            <a:avLst/>
          </a:prstGeom>
          <a:noFill/>
          <a:ln>
            <a:noFill/>
          </a:ln>
        </p:spPr>
        <p:txBody>
          <a:bodyPr spcFirstLastPara="1" wrap="square" lIns="91200" tIns="45600" rIns="91200" bIns="45600" anchor="t" anchorCtr="0">
            <a:noAutofit/>
          </a:bodyPr>
          <a:lstStyle/>
          <a:p>
            <a:pPr marL="0" lvl="0" indent="0" algn="just" rtl="0">
              <a:lnSpc>
                <a:spcPct val="115000"/>
              </a:lnSpc>
              <a:spcBef>
                <a:spcPts val="1200"/>
              </a:spcBef>
              <a:spcAft>
                <a:spcPts val="1200"/>
              </a:spcAft>
              <a:buClr>
                <a:schemeClr val="dk1"/>
              </a:buClr>
              <a:buSzPts val="1100"/>
              <a:buFont typeface="Arial"/>
              <a:buNone/>
            </a:pPr>
            <a:r>
              <a:rPr lang="en-US" sz="3600" dirty="0">
                <a:solidFill>
                  <a:schemeClr val="dk1"/>
                </a:solidFill>
                <a:latin typeface="Arial Narrow"/>
                <a:ea typeface="Arial Narrow"/>
                <a:cs typeface="Arial Narrow"/>
                <a:sym typeface="Arial Narrow"/>
              </a:rPr>
              <a:t>The GUI helps to visualize the result from the algorithm, especially when the task is to decrypt. The brute force implemented in the algorithm will display the result in the text box with all the combinations. The program will take around 6 to 8 seconds to produce the result. However,  It may differ on how long the text is. The longer the text is, the more the program will take the time to produce. Additionally, since the GUI offers the save file option, it is better to use it and open it with a text editor of choice. Since the brute force method works flawlessly against the columnar transposition, it is not suggested to use this technique in real-world applications. </a:t>
            </a:r>
            <a:endParaRPr sz="3600" b="0" i="0" u="none" strike="noStrike" cap="none" dirty="0">
              <a:solidFill>
                <a:schemeClr val="dk1"/>
              </a:solidFill>
              <a:latin typeface="Arial Narrow"/>
              <a:ea typeface="Arial Narrow"/>
              <a:cs typeface="Arial Narrow"/>
              <a:sym typeface="Arial Narrow"/>
            </a:endParaRPr>
          </a:p>
        </p:txBody>
      </p:sp>
      <p:sp>
        <p:nvSpPr>
          <p:cNvPr id="185" name="Google Shape;185;p25"/>
          <p:cNvSpPr txBox="1"/>
          <p:nvPr/>
        </p:nvSpPr>
        <p:spPr>
          <a:xfrm>
            <a:off x="31224682" y="7171710"/>
            <a:ext cx="15727680" cy="852300"/>
          </a:xfrm>
          <a:prstGeom prst="rect">
            <a:avLst/>
          </a:prstGeom>
          <a:gradFill>
            <a:gsLst>
              <a:gs pos="0">
                <a:srgbClr val="790012"/>
              </a:gs>
              <a:gs pos="50000">
                <a:srgbClr val="B0021F"/>
              </a:gs>
              <a:gs pos="100000">
                <a:srgbClr val="D10527"/>
              </a:gs>
            </a:gsLst>
            <a:lin ang="5400012" scaled="0"/>
          </a:gradFill>
          <a:ln>
            <a:noFill/>
          </a:ln>
        </p:spPr>
        <p:txBody>
          <a:bodyPr spcFirstLastPara="1" wrap="square" lIns="87400" tIns="43700" rIns="87400" bIns="43700" anchor="ctr" anchorCtr="0">
            <a:spAutoFit/>
          </a:bodyPr>
          <a:lstStyle/>
          <a:p>
            <a:pPr marL="0" marR="0" lvl="0" indent="0" algn="ctr" rtl="0">
              <a:lnSpc>
                <a:spcPct val="85000"/>
              </a:lnSpc>
              <a:spcBef>
                <a:spcPts val="0"/>
              </a:spcBef>
              <a:spcAft>
                <a:spcPts val="0"/>
              </a:spcAft>
              <a:buNone/>
            </a:pPr>
            <a:r>
              <a:rPr lang="en-US" sz="5900" b="1" dirty="0">
                <a:solidFill>
                  <a:schemeClr val="lt1"/>
                </a:solidFill>
                <a:latin typeface="Arial Narrow"/>
                <a:ea typeface="Arial Narrow"/>
                <a:cs typeface="Arial Narrow"/>
                <a:sym typeface="Arial Narrow"/>
              </a:rPr>
              <a:t>Result</a:t>
            </a:r>
            <a:endParaRPr sz="5900" b="1" dirty="0">
              <a:solidFill>
                <a:schemeClr val="lt1"/>
              </a:solidFill>
              <a:latin typeface="Arial Narrow"/>
              <a:ea typeface="Arial Narrow"/>
              <a:cs typeface="Arial Narrow"/>
              <a:sym typeface="Arial Narrow"/>
            </a:endParaRPr>
          </a:p>
        </p:txBody>
      </p:sp>
      <p:sp>
        <p:nvSpPr>
          <p:cNvPr id="186" name="Google Shape;186;p25"/>
          <p:cNvSpPr txBox="1"/>
          <p:nvPr/>
        </p:nvSpPr>
        <p:spPr>
          <a:xfrm>
            <a:off x="31463346" y="26532019"/>
            <a:ext cx="15544800" cy="852300"/>
          </a:xfrm>
          <a:prstGeom prst="rect">
            <a:avLst/>
          </a:prstGeom>
          <a:gradFill>
            <a:gsLst>
              <a:gs pos="0">
                <a:srgbClr val="790012"/>
              </a:gs>
              <a:gs pos="50000">
                <a:srgbClr val="B0021F"/>
              </a:gs>
              <a:gs pos="100000">
                <a:srgbClr val="D10527"/>
              </a:gs>
            </a:gsLst>
            <a:lin ang="5400012" scaled="0"/>
          </a:gradFill>
          <a:ln>
            <a:noFill/>
          </a:ln>
        </p:spPr>
        <p:txBody>
          <a:bodyPr spcFirstLastPara="1" wrap="square" lIns="87400" tIns="43700" rIns="87400" bIns="43700" anchor="t" anchorCtr="0">
            <a:spAutoFit/>
          </a:bodyPr>
          <a:lstStyle/>
          <a:p>
            <a:pPr marL="0" marR="0" lvl="0" indent="0" algn="ctr" rtl="0">
              <a:lnSpc>
                <a:spcPct val="85000"/>
              </a:lnSpc>
              <a:spcBef>
                <a:spcPts val="0"/>
              </a:spcBef>
              <a:spcAft>
                <a:spcPts val="0"/>
              </a:spcAft>
              <a:buNone/>
            </a:pPr>
            <a:r>
              <a:rPr lang="en-US" sz="5900" b="1" dirty="0">
                <a:solidFill>
                  <a:schemeClr val="lt1"/>
                </a:solidFill>
                <a:latin typeface="Arial Narrow"/>
                <a:ea typeface="Arial Narrow"/>
                <a:cs typeface="Arial Narrow"/>
                <a:sym typeface="Arial Narrow"/>
              </a:rPr>
              <a:t>Future Work</a:t>
            </a:r>
            <a:endParaRPr sz="1500" dirty="0"/>
          </a:p>
        </p:txBody>
      </p:sp>
      <p:pic>
        <p:nvPicPr>
          <p:cNvPr id="187" name="Google Shape;187;p25"/>
          <p:cNvPicPr preferRelativeResize="0"/>
          <p:nvPr/>
        </p:nvPicPr>
        <p:blipFill>
          <a:blip r:embed="rId5">
            <a:alphaModFix/>
          </a:blip>
          <a:stretch>
            <a:fillRect/>
          </a:stretch>
        </p:blipFill>
        <p:spPr>
          <a:xfrm>
            <a:off x="14506400" y="15897850"/>
            <a:ext cx="16316698" cy="9601200"/>
          </a:xfrm>
          <a:prstGeom prst="rect">
            <a:avLst/>
          </a:prstGeom>
          <a:noFill/>
          <a:ln w="152400" cap="flat" cmpd="sng">
            <a:solidFill>
              <a:srgbClr val="C00000"/>
            </a:solidFill>
            <a:prstDash val="solid"/>
            <a:round/>
            <a:headEnd type="none" w="sm" len="sm"/>
            <a:tailEnd type="none" w="sm" len="sm"/>
          </a:ln>
        </p:spPr>
      </p:pic>
      <p:pic>
        <p:nvPicPr>
          <p:cNvPr id="188" name="Google Shape;188;p25"/>
          <p:cNvPicPr preferRelativeResize="0"/>
          <p:nvPr/>
        </p:nvPicPr>
        <p:blipFill>
          <a:blip r:embed="rId6">
            <a:alphaModFix/>
          </a:blip>
          <a:stretch>
            <a:fillRect/>
          </a:stretch>
        </p:blipFill>
        <p:spPr>
          <a:xfrm>
            <a:off x="14515700" y="26208979"/>
            <a:ext cx="16316698" cy="9326880"/>
          </a:xfrm>
          <a:prstGeom prst="rect">
            <a:avLst/>
          </a:prstGeom>
          <a:noFill/>
          <a:ln w="152400" cap="flat" cmpd="sng">
            <a:solidFill>
              <a:srgbClr val="C00000"/>
            </a:solidFill>
            <a:prstDash val="solid"/>
            <a:round/>
            <a:headEnd type="none" w="sm" len="sm"/>
            <a:tailEnd type="none" w="sm" len="sm"/>
          </a:ln>
        </p:spPr>
      </p:pic>
      <p:sp>
        <p:nvSpPr>
          <p:cNvPr id="189" name="Google Shape;189;p25"/>
          <p:cNvSpPr txBox="1"/>
          <p:nvPr/>
        </p:nvSpPr>
        <p:spPr>
          <a:xfrm>
            <a:off x="31365375" y="27407501"/>
            <a:ext cx="15544800" cy="5029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en-US" sz="3630" dirty="0">
                <a:solidFill>
                  <a:schemeClr val="dk1"/>
                </a:solidFill>
                <a:latin typeface="Arial Narrow"/>
                <a:ea typeface="Arial Narrow"/>
                <a:cs typeface="Arial Narrow"/>
                <a:sym typeface="Arial Narrow"/>
              </a:rPr>
              <a:t>In order to expand the transposition technique, as the case of the rail fence and running key cipher has to be implemented for brute-force attacks. This way, the algorithm will have a selection of choices that will be displayed in the GUI. On the other hand, the algorithm can be written in a few lines of code as possible (where it can be). Additionally, adding an English dictionary would reduce the number of possible combinations during the decryption, making it more efficient. Furthermore, making slight adjustments to GUI to make it foolproof if someone breaks the algorithm by writing big numbers in the keys section.</a:t>
            </a:r>
            <a:endParaRPr sz="3630" dirty="0">
              <a:solidFill>
                <a:schemeClr val="dk1"/>
              </a:solidFill>
              <a:latin typeface="Arial Narrow"/>
              <a:ea typeface="Arial Narrow"/>
              <a:cs typeface="Arial Narrow"/>
              <a:sym typeface="Arial Narrow"/>
            </a:endParaRPr>
          </a:p>
          <a:p>
            <a:pPr marL="0" lvl="0" indent="0" algn="l" rtl="0">
              <a:lnSpc>
                <a:spcPct val="95000"/>
              </a:lnSpc>
              <a:spcBef>
                <a:spcPts val="1200"/>
              </a:spcBef>
              <a:spcAft>
                <a:spcPts val="1200"/>
              </a:spcAft>
              <a:buNone/>
            </a:pPr>
            <a:endParaRPr sz="3630" dirty="0">
              <a:solidFill>
                <a:schemeClr val="dk1"/>
              </a:solidFill>
              <a:latin typeface="Arial Narrow"/>
              <a:ea typeface="Arial Narrow"/>
              <a:cs typeface="Arial Narrow"/>
              <a:sym typeface="Arial Narrow"/>
            </a:endParaRPr>
          </a:p>
        </p:txBody>
      </p:sp>
      <p:pic>
        <p:nvPicPr>
          <p:cNvPr id="190" name="Google Shape;190;p25"/>
          <p:cNvPicPr preferRelativeResize="0"/>
          <p:nvPr/>
        </p:nvPicPr>
        <p:blipFill>
          <a:blip r:embed="rId7">
            <a:alphaModFix/>
          </a:blip>
          <a:stretch>
            <a:fillRect/>
          </a:stretch>
        </p:blipFill>
        <p:spPr>
          <a:xfrm>
            <a:off x="31416173" y="18720283"/>
            <a:ext cx="15453360" cy="7406640"/>
          </a:xfrm>
          <a:prstGeom prst="rect">
            <a:avLst/>
          </a:prstGeom>
          <a:noFill/>
          <a:ln w="152400" cap="flat" cmpd="sng">
            <a:solidFill>
              <a:srgbClr val="C00000"/>
            </a:solidFill>
            <a:prstDash val="solid"/>
            <a:round/>
            <a:headEnd type="none" w="sm" len="sm"/>
            <a:tailEnd type="none" w="sm" len="sm"/>
          </a:ln>
        </p:spPr>
      </p:pic>
      <p:sp>
        <p:nvSpPr>
          <p:cNvPr id="193" name="Google Shape;193;p25"/>
          <p:cNvSpPr txBox="1"/>
          <p:nvPr/>
        </p:nvSpPr>
        <p:spPr>
          <a:xfrm>
            <a:off x="577025" y="30873672"/>
            <a:ext cx="13426500" cy="4516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Clr>
                <a:schemeClr val="dk1"/>
              </a:buClr>
              <a:buSzPts val="1100"/>
              <a:buFont typeface="Arial"/>
              <a:buNone/>
            </a:pPr>
            <a:r>
              <a:rPr lang="en-US" sz="3600" dirty="0">
                <a:solidFill>
                  <a:schemeClr val="dk1"/>
                </a:solidFill>
                <a:latin typeface="Arial Narrow"/>
                <a:ea typeface="Arial Narrow"/>
                <a:cs typeface="Arial Narrow"/>
                <a:sym typeface="Arial Narrow"/>
              </a:rPr>
              <a:t>The columnar transposition is structured in two ways. One is for encrypting and decrypting. In addition to the algorithm, a GUI (Graphical User Interface) is used to visualize and select how many times the algorithm will run (if the user selects to run one time or two times for encryption). It is also available to open a text file for encryption or decryption and an option to save the file in a preferred location when the user is done selecting the method that the GUI offers. The encrypt structure will require a text and a key.</a:t>
            </a:r>
            <a:endParaRPr dirty="0"/>
          </a:p>
        </p:txBody>
      </p:sp>
      <p:sp>
        <p:nvSpPr>
          <p:cNvPr id="194" name="Google Shape;194;p25"/>
          <p:cNvSpPr txBox="1"/>
          <p:nvPr/>
        </p:nvSpPr>
        <p:spPr>
          <a:xfrm>
            <a:off x="615275" y="29886875"/>
            <a:ext cx="13426500" cy="852300"/>
          </a:xfrm>
          <a:prstGeom prst="rect">
            <a:avLst/>
          </a:prstGeom>
          <a:gradFill>
            <a:gsLst>
              <a:gs pos="0">
                <a:srgbClr val="790012"/>
              </a:gs>
              <a:gs pos="50000">
                <a:srgbClr val="B0021F"/>
              </a:gs>
              <a:gs pos="100000">
                <a:srgbClr val="D10527"/>
              </a:gs>
            </a:gsLst>
            <a:lin ang="5400012" scaled="0"/>
          </a:gradFill>
          <a:ln>
            <a:noFill/>
          </a:ln>
        </p:spPr>
        <p:txBody>
          <a:bodyPr spcFirstLastPara="1" wrap="square" lIns="87400" tIns="43700" rIns="87400" bIns="43700" anchor="t" anchorCtr="0">
            <a:spAutoFit/>
          </a:bodyPr>
          <a:lstStyle/>
          <a:p>
            <a:pPr marL="0" marR="0" lvl="0" indent="0" algn="ctr" rtl="0">
              <a:lnSpc>
                <a:spcPct val="85000"/>
              </a:lnSpc>
              <a:spcBef>
                <a:spcPts val="0"/>
              </a:spcBef>
              <a:spcAft>
                <a:spcPts val="0"/>
              </a:spcAft>
              <a:buNone/>
            </a:pPr>
            <a:r>
              <a:rPr lang="en-US" sz="5900" b="1" dirty="0">
                <a:solidFill>
                  <a:schemeClr val="lt1"/>
                </a:solidFill>
                <a:latin typeface="Arial Narrow"/>
                <a:ea typeface="Arial Narrow"/>
                <a:cs typeface="Arial Narrow"/>
                <a:sym typeface="Arial Narrow"/>
              </a:rPr>
              <a:t>Algorithm</a:t>
            </a:r>
            <a:endParaRPr sz="1500" dirty="0"/>
          </a:p>
        </p:txBody>
      </p:sp>
      <p:pic>
        <p:nvPicPr>
          <p:cNvPr id="195" name="Google Shape;195;p25"/>
          <p:cNvPicPr preferRelativeResize="0"/>
          <p:nvPr/>
        </p:nvPicPr>
        <p:blipFill>
          <a:blip r:embed="rId8">
            <a:alphaModFix/>
          </a:blip>
          <a:stretch>
            <a:fillRect/>
          </a:stretch>
        </p:blipFill>
        <p:spPr>
          <a:xfrm>
            <a:off x="31376619" y="13652726"/>
            <a:ext cx="15453360" cy="4572000"/>
          </a:xfrm>
          <a:prstGeom prst="rect">
            <a:avLst/>
          </a:prstGeom>
          <a:noFill/>
          <a:ln w="152400" cap="flat" cmpd="sng">
            <a:solidFill>
              <a:srgbClr val="C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1148</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 Narrow</vt:lpstr>
      <vt:lpstr>Arial</vt:lpstr>
      <vt:lpstr>Calibri</vt:lpstr>
      <vt:lpstr>Office Theme</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James Haralambides</cp:lastModifiedBy>
  <cp:revision>1</cp:revision>
  <dcterms:modified xsi:type="dcterms:W3CDTF">2022-04-06T02:17:43Z</dcterms:modified>
</cp:coreProperties>
</file>