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7" r:id="rId5"/>
  </p:sldIdLst>
  <p:sldSz cx="47548800" cy="36576000"/>
  <p:notesSz cx="6858000" cy="9144000"/>
  <p:defaultTextStyle>
    <a:defPPr>
      <a:defRPr lang="en-US"/>
    </a:defPPr>
    <a:lvl1pPr marL="0" algn="l" defTabSz="2403177" rtl="0" eaLnBrk="1" latinLnBrk="0" hangingPunct="1">
      <a:defRPr sz="9476" kern="1200">
        <a:solidFill>
          <a:schemeClr val="tx1"/>
        </a:solidFill>
        <a:latin typeface="+mn-lt"/>
        <a:ea typeface="+mn-ea"/>
        <a:cs typeface="+mn-cs"/>
      </a:defRPr>
    </a:lvl1pPr>
    <a:lvl2pPr marL="2403177" algn="l" defTabSz="2403177" rtl="0" eaLnBrk="1" latinLnBrk="0" hangingPunct="1">
      <a:defRPr sz="9476" kern="1200">
        <a:solidFill>
          <a:schemeClr val="tx1"/>
        </a:solidFill>
        <a:latin typeface="+mn-lt"/>
        <a:ea typeface="+mn-ea"/>
        <a:cs typeface="+mn-cs"/>
      </a:defRPr>
    </a:lvl2pPr>
    <a:lvl3pPr marL="4806355" algn="l" defTabSz="2403177" rtl="0" eaLnBrk="1" latinLnBrk="0" hangingPunct="1">
      <a:defRPr sz="9476" kern="1200">
        <a:solidFill>
          <a:schemeClr val="tx1"/>
        </a:solidFill>
        <a:latin typeface="+mn-lt"/>
        <a:ea typeface="+mn-ea"/>
        <a:cs typeface="+mn-cs"/>
      </a:defRPr>
    </a:lvl3pPr>
    <a:lvl4pPr marL="7209532" algn="l" defTabSz="2403177" rtl="0" eaLnBrk="1" latinLnBrk="0" hangingPunct="1">
      <a:defRPr sz="9476" kern="1200">
        <a:solidFill>
          <a:schemeClr val="tx1"/>
        </a:solidFill>
        <a:latin typeface="+mn-lt"/>
        <a:ea typeface="+mn-ea"/>
        <a:cs typeface="+mn-cs"/>
      </a:defRPr>
    </a:lvl4pPr>
    <a:lvl5pPr marL="9612709" algn="l" defTabSz="2403177" rtl="0" eaLnBrk="1" latinLnBrk="0" hangingPunct="1">
      <a:defRPr sz="9476" kern="1200">
        <a:solidFill>
          <a:schemeClr val="tx1"/>
        </a:solidFill>
        <a:latin typeface="+mn-lt"/>
        <a:ea typeface="+mn-ea"/>
        <a:cs typeface="+mn-cs"/>
      </a:defRPr>
    </a:lvl5pPr>
    <a:lvl6pPr marL="12015888" algn="l" defTabSz="2403177" rtl="0" eaLnBrk="1" latinLnBrk="0" hangingPunct="1">
      <a:defRPr sz="9476" kern="1200">
        <a:solidFill>
          <a:schemeClr val="tx1"/>
        </a:solidFill>
        <a:latin typeface="+mn-lt"/>
        <a:ea typeface="+mn-ea"/>
        <a:cs typeface="+mn-cs"/>
      </a:defRPr>
    </a:lvl6pPr>
    <a:lvl7pPr marL="14419066" algn="l" defTabSz="2403177" rtl="0" eaLnBrk="1" latinLnBrk="0" hangingPunct="1">
      <a:defRPr sz="9476" kern="1200">
        <a:solidFill>
          <a:schemeClr val="tx1"/>
        </a:solidFill>
        <a:latin typeface="+mn-lt"/>
        <a:ea typeface="+mn-ea"/>
        <a:cs typeface="+mn-cs"/>
      </a:defRPr>
    </a:lvl7pPr>
    <a:lvl8pPr marL="16822243" algn="l" defTabSz="2403177" rtl="0" eaLnBrk="1" latinLnBrk="0" hangingPunct="1">
      <a:defRPr sz="9476" kern="1200">
        <a:solidFill>
          <a:schemeClr val="tx1"/>
        </a:solidFill>
        <a:latin typeface="+mn-lt"/>
        <a:ea typeface="+mn-ea"/>
        <a:cs typeface="+mn-cs"/>
      </a:defRPr>
    </a:lvl8pPr>
    <a:lvl9pPr marL="19225420" algn="l" defTabSz="2403177" rtl="0" eaLnBrk="1" latinLnBrk="0" hangingPunct="1">
      <a:defRPr sz="947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84" userDrawn="1">
          <p15:clr>
            <a:srgbClr val="A4A3A4"/>
          </p15:clr>
        </p15:guide>
        <p15:guide id="2" pos="9627" userDrawn="1">
          <p15:clr>
            <a:srgbClr val="A4A3A4"/>
          </p15:clr>
        </p15:guide>
        <p15:guide id="3" orient="horz" pos="11520" userDrawn="1">
          <p15:clr>
            <a:srgbClr val="A4A3A4"/>
          </p15:clr>
        </p15:guide>
        <p15:guide id="4" pos="1497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12E637-701C-E57B-F4F5-7CF98451CC3B}" name="Perez, Luis (Barry Student)" initials="PS" userId="S::luis.perez3@mymail.barry.edu::e386ef5d-31ca-45de-8d57-583ebacdd67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la Zuniga" initials="KZ" lastIdx="9" clrIdx="0">
    <p:extLst>
      <p:ext uri="{19B8F6BF-5375-455C-9EA6-DF929625EA0E}">
        <p15:presenceInfo xmlns:p15="http://schemas.microsoft.com/office/powerpoint/2012/main" userId="9ceb2abb4a1c07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230"/>
    <a:srgbClr val="3C669A"/>
    <a:srgbClr val="04480A"/>
    <a:srgbClr val="044809"/>
    <a:srgbClr val="06620D"/>
    <a:srgbClr val="152043"/>
    <a:srgbClr val="FFD96E"/>
    <a:srgbClr val="264162"/>
    <a:srgbClr val="CED84A"/>
    <a:srgbClr val="4B7F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A0FE7-0D77-41B0-8527-BE6754705EDA}" v="18" dt="2022-04-05T21:34:37.822"/>
    <p1510:client id="{1B9C1059-5E76-4676-AF47-BCCF6C18705E}" v="23" dt="2022-04-03T19:56:59.532"/>
    <p1510:client id="{24C930A8-3804-4618-B6C3-BC70C5F039DB}" v="608" dt="2022-04-03T22:37:30.502"/>
    <p1510:client id="{2AAB4D5C-C089-D4D0-98B8-58D0EA5BF695}" v="1" dt="2022-04-03T18:46:54.155"/>
    <p1510:client id="{335EEE68-103F-482D-ACA1-95CFCAFE46C6}" v="3261" dt="2022-04-04T08:43:19.984"/>
    <p1510:client id="{4A8272C8-2EA8-4FB5-86E2-F9B637C7B091}" v="6" dt="2022-04-03T23:50:07.487"/>
    <p1510:client id="{5C93F166-81EF-4E62-9B3D-3E508B1AE3D7}" v="51" dt="2022-04-05T05:10:54.943"/>
    <p1510:client id="{6C4B061C-8DB8-48B2-89B3-99CC69071314}" v="7" dt="2022-04-03T23:26:17.893"/>
    <p1510:client id="{6DD1FEC7-9E79-490C-A029-FAD1A4A788D9}" v="162" dt="2022-04-05T04:02:42.537"/>
    <p1510:client id="{7868EFBC-B180-E129-1582-677FCE3D2325}" v="894" dt="2022-04-05T02:13:04.174"/>
    <p1510:client id="{89E075F3-6BDC-4B67-8598-8D8906841C6C}" v="192" dt="2022-04-03T19:43:36.650"/>
    <p1510:client id="{9035A09C-866D-45EF-B825-63308372A8A8}" v="4479" dt="2022-04-06T05:37:02.326"/>
    <p1510:client id="{9B03DFB8-9F67-4BFE-B21F-8E80FA978672}" v="195" dt="2022-04-05T21:31:12.027"/>
    <p1510:client id="{9E6C4EDB-FC0C-4474-AD77-25B1499CDDD6}" v="8354" dt="2022-04-04T06:54:04.927"/>
    <p1510:client id="{A5D7207E-EE25-4722-A44E-A6BCFFA10904}" v="368" dt="2022-04-05T14:02:32.262"/>
    <p1510:client id="{A902E56A-051F-48DC-B381-CCDA54C2AE91}" v="46" dt="2022-04-04T07:13:23.141"/>
    <p1510:client id="{B6C70BE3-7977-4DA7-8BE3-1C45CAD43D72}" v="201" dt="2022-04-04T00:36:53.739"/>
    <p1510:client id="{BD4F1AB1-6674-435D-AA96-AB2A9DC0D2DB}" v="59" dt="2022-04-04T07:05:42.818"/>
    <p1510:client id="{DC9E4CE2-6BB9-4155-95A0-4AC6AC3120F2}" v="87" dt="2022-04-05T05:25:22.373"/>
    <p1510:client id="{EF26C92C-429D-4391-A491-DBA0ED046FCB}" v="3038" dt="2022-04-03T23:26:50.788"/>
    <p1510:client id="{F8FA8D83-F018-4AE0-AA97-960BAF1FD209}" v="976" dt="2022-04-04T01:03:30.6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790" autoAdjust="0"/>
  </p:normalViewPr>
  <p:slideViewPr>
    <p:cSldViewPr snapToGrid="0">
      <p:cViewPr>
        <p:scale>
          <a:sx n="18" d="100"/>
          <a:sy n="18" d="100"/>
        </p:scale>
        <p:origin x="580" y="8"/>
      </p:cViewPr>
      <p:guideLst>
        <p:guide orient="horz" pos="6284"/>
        <p:guide pos="9627"/>
        <p:guide orient="horz" pos="11520"/>
        <p:guide pos="149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ez, Luis (Barry Student)" userId="S::luis.perez3@mymail.barry.edu::e386ef5d-31ca-45de-8d57-583ebacdd674" providerId="AD" clId="Web-{9B03DFB8-9F67-4BFE-B21F-8E80FA978672}"/>
    <pc:docChg chg="modSld">
      <pc:chgData name="Perez, Luis (Barry Student)" userId="S::luis.perez3@mymail.barry.edu::e386ef5d-31ca-45de-8d57-583ebacdd674" providerId="AD" clId="Web-{9B03DFB8-9F67-4BFE-B21F-8E80FA978672}" dt="2022-04-05T21:31:12.027" v="130" actId="1076"/>
      <pc:docMkLst>
        <pc:docMk/>
      </pc:docMkLst>
      <pc:sldChg chg="addSp delSp modSp">
        <pc:chgData name="Perez, Luis (Barry Student)" userId="S::luis.perez3@mymail.barry.edu::e386ef5d-31ca-45de-8d57-583ebacdd674" providerId="AD" clId="Web-{9B03DFB8-9F67-4BFE-B21F-8E80FA978672}" dt="2022-04-05T21:31:12.027" v="130" actId="1076"/>
        <pc:sldMkLst>
          <pc:docMk/>
          <pc:sldMk cId="616402394" sldId="257"/>
        </pc:sldMkLst>
        <pc:spChg chg="mod">
          <ac:chgData name="Perez, Luis (Barry Student)" userId="S::luis.perez3@mymail.barry.edu::e386ef5d-31ca-45de-8d57-583ebacdd674" providerId="AD" clId="Web-{9B03DFB8-9F67-4BFE-B21F-8E80FA978672}" dt="2022-04-05T21:26:51.941" v="78" actId="1076"/>
          <ac:spMkLst>
            <pc:docMk/>
            <pc:sldMk cId="616402394" sldId="257"/>
            <ac:spMk id="2" creationId="{BD95C570-CA48-1F59-FB60-1951F939B47E}"/>
          </ac:spMkLst>
        </pc:spChg>
        <pc:spChg chg="mod">
          <ac:chgData name="Perez, Luis (Barry Student)" userId="S::luis.perez3@mymail.barry.edu::e386ef5d-31ca-45de-8d57-583ebacdd674" providerId="AD" clId="Web-{9B03DFB8-9F67-4BFE-B21F-8E80FA978672}" dt="2022-04-05T21:31:09.902" v="122" actId="1076"/>
          <ac:spMkLst>
            <pc:docMk/>
            <pc:sldMk cId="616402394" sldId="257"/>
            <ac:spMk id="6" creationId="{00000000-0000-0000-0000-000000000000}"/>
          </ac:spMkLst>
        </pc:spChg>
        <pc:spChg chg="mod">
          <ac:chgData name="Perez, Luis (Barry Student)" userId="S::luis.perez3@mymail.barry.edu::e386ef5d-31ca-45de-8d57-583ebacdd674" providerId="AD" clId="Web-{9B03DFB8-9F67-4BFE-B21F-8E80FA978672}" dt="2022-04-05T21:31:10.167" v="123" actId="1076"/>
          <ac:spMkLst>
            <pc:docMk/>
            <pc:sldMk cId="616402394" sldId="257"/>
            <ac:spMk id="8" creationId="{00000000-0000-0000-0000-000000000000}"/>
          </ac:spMkLst>
        </pc:spChg>
        <pc:spChg chg="mod">
          <ac:chgData name="Perez, Luis (Barry Student)" userId="S::luis.perez3@mymail.barry.edu::e386ef5d-31ca-45de-8d57-583ebacdd674" providerId="AD" clId="Web-{9B03DFB8-9F67-4BFE-B21F-8E80FA978672}" dt="2022-04-05T21:31:10.433" v="124" actId="1076"/>
          <ac:spMkLst>
            <pc:docMk/>
            <pc:sldMk cId="616402394" sldId="257"/>
            <ac:spMk id="9" creationId="{00000000-0000-0000-0000-000000000000}"/>
          </ac:spMkLst>
        </pc:spChg>
        <pc:spChg chg="mod">
          <ac:chgData name="Perez, Luis (Barry Student)" userId="S::luis.perez3@mymail.barry.edu::e386ef5d-31ca-45de-8d57-583ebacdd674" providerId="AD" clId="Web-{9B03DFB8-9F67-4BFE-B21F-8E80FA978672}" dt="2022-04-05T21:24:38.483" v="61" actId="20577"/>
          <ac:spMkLst>
            <pc:docMk/>
            <pc:sldMk cId="616402394" sldId="257"/>
            <ac:spMk id="51" creationId="{0F044D73-1AD0-324C-B465-24A02975C408}"/>
          </ac:spMkLst>
        </pc:spChg>
        <pc:spChg chg="del mod">
          <ac:chgData name="Perez, Luis (Barry Student)" userId="S::luis.perez3@mymail.barry.edu::e386ef5d-31ca-45de-8d57-583ebacdd674" providerId="AD" clId="Web-{9B03DFB8-9F67-4BFE-B21F-8E80FA978672}" dt="2022-04-05T17:35:42.266" v="24"/>
          <ac:spMkLst>
            <pc:docMk/>
            <pc:sldMk cId="616402394" sldId="257"/>
            <ac:spMk id="61" creationId="{E032B129-55EB-9A7F-7EDD-5F0317B648D7}"/>
          </ac:spMkLst>
        </pc:spChg>
        <pc:spChg chg="mod topLvl">
          <ac:chgData name="Perez, Luis (Barry Student)" userId="S::luis.perez3@mymail.barry.edu::e386ef5d-31ca-45de-8d57-583ebacdd674" providerId="AD" clId="Web-{9B03DFB8-9F67-4BFE-B21F-8E80FA978672}" dt="2022-04-05T17:35:19.546" v="21" actId="20577"/>
          <ac:spMkLst>
            <pc:docMk/>
            <pc:sldMk cId="616402394" sldId="257"/>
            <ac:spMk id="63" creationId="{7D0EF3DC-0F83-6C22-A440-A194BA0464E2}"/>
          </ac:spMkLst>
        </pc:spChg>
        <pc:spChg chg="mod">
          <ac:chgData name="Perez, Luis (Barry Student)" userId="S::luis.perez3@mymail.barry.edu::e386ef5d-31ca-45de-8d57-583ebacdd674" providerId="AD" clId="Web-{9B03DFB8-9F67-4BFE-B21F-8E80FA978672}" dt="2022-04-05T21:31:11.496" v="128" actId="1076"/>
          <ac:spMkLst>
            <pc:docMk/>
            <pc:sldMk cId="616402394" sldId="257"/>
            <ac:spMk id="65" creationId="{455DC4B0-8C59-684B-A21B-9A37C5BDB3C0}"/>
          </ac:spMkLst>
        </pc:spChg>
        <pc:spChg chg="mod">
          <ac:chgData name="Perez, Luis (Barry Student)" userId="S::luis.perez3@mymail.barry.edu::e386ef5d-31ca-45de-8d57-583ebacdd674" providerId="AD" clId="Web-{9B03DFB8-9F67-4BFE-B21F-8E80FA978672}" dt="2022-04-05T21:29:37.149" v="97" actId="1076"/>
          <ac:spMkLst>
            <pc:docMk/>
            <pc:sldMk cId="616402394" sldId="257"/>
            <ac:spMk id="68" creationId="{7B19D9B1-D409-154D-ADDE-11F2DCD7F377}"/>
          </ac:spMkLst>
        </pc:spChg>
        <pc:spChg chg="mod">
          <ac:chgData name="Perez, Luis (Barry Student)" userId="S::luis.perez3@mymail.barry.edu::e386ef5d-31ca-45de-8d57-583ebacdd674" providerId="AD" clId="Web-{9B03DFB8-9F67-4BFE-B21F-8E80FA978672}" dt="2022-04-05T21:27:34.801" v="83" actId="1076"/>
          <ac:spMkLst>
            <pc:docMk/>
            <pc:sldMk cId="616402394" sldId="257"/>
            <ac:spMk id="74" creationId="{F385BEF5-5B49-4D03-2D07-9B9CE2448C4F}"/>
          </ac:spMkLst>
        </pc:spChg>
        <pc:spChg chg="mod">
          <ac:chgData name="Perez, Luis (Barry Student)" userId="S::luis.perez3@mymail.barry.edu::e386ef5d-31ca-45de-8d57-583ebacdd674" providerId="AD" clId="Web-{9B03DFB8-9F67-4BFE-B21F-8E80FA978672}" dt="2022-04-05T21:27:47.255" v="85" actId="1076"/>
          <ac:spMkLst>
            <pc:docMk/>
            <pc:sldMk cId="616402394" sldId="257"/>
            <ac:spMk id="75" creationId="{259F77BA-130F-2B2F-71D2-460EA61C2137}"/>
          </ac:spMkLst>
        </pc:spChg>
        <pc:spChg chg="mod">
          <ac:chgData name="Perez, Luis (Barry Student)" userId="S::luis.perez3@mymail.barry.edu::e386ef5d-31ca-45de-8d57-583ebacdd674" providerId="AD" clId="Web-{9B03DFB8-9F67-4BFE-B21F-8E80FA978672}" dt="2022-04-05T17:48:09.249" v="59" actId="20577"/>
          <ac:spMkLst>
            <pc:docMk/>
            <pc:sldMk cId="616402394" sldId="257"/>
            <ac:spMk id="77" creationId="{12CC6B52-23E6-6846-A4C8-6AA4548A5136}"/>
          </ac:spMkLst>
        </pc:spChg>
        <pc:spChg chg="mod">
          <ac:chgData name="Perez, Luis (Barry Student)" userId="S::luis.perez3@mymail.barry.edu::e386ef5d-31ca-45de-8d57-583ebacdd674" providerId="AD" clId="Web-{9B03DFB8-9F67-4BFE-B21F-8E80FA978672}" dt="2022-04-05T21:31:10.996" v="126" actId="1076"/>
          <ac:spMkLst>
            <pc:docMk/>
            <pc:sldMk cId="616402394" sldId="257"/>
            <ac:spMk id="101" creationId="{00000000-0000-0000-0000-000000000000}"/>
          </ac:spMkLst>
        </pc:spChg>
        <pc:spChg chg="mod">
          <ac:chgData name="Perez, Luis (Barry Student)" userId="S::luis.perez3@mymail.barry.edu::e386ef5d-31ca-45de-8d57-583ebacdd674" providerId="AD" clId="Web-{9B03DFB8-9F67-4BFE-B21F-8E80FA978672}" dt="2022-04-05T21:31:12.027" v="130" actId="1076"/>
          <ac:spMkLst>
            <pc:docMk/>
            <pc:sldMk cId="616402394" sldId="257"/>
            <ac:spMk id="103" creationId="{00000000-0000-0000-0000-000000000000}"/>
          </ac:spMkLst>
        </pc:spChg>
        <pc:spChg chg="mod">
          <ac:chgData name="Perez, Luis (Barry Student)" userId="S::luis.perez3@mymail.barry.edu::e386ef5d-31ca-45de-8d57-583ebacdd674" providerId="AD" clId="Web-{9B03DFB8-9F67-4BFE-B21F-8E80FA978672}" dt="2022-04-05T21:31:10.699" v="125" actId="1076"/>
          <ac:spMkLst>
            <pc:docMk/>
            <pc:sldMk cId="616402394" sldId="257"/>
            <ac:spMk id="117" creationId="{00000000-0000-0000-0000-000000000000}"/>
          </ac:spMkLst>
        </pc:spChg>
        <pc:grpChg chg="add">
          <ac:chgData name="Perez, Luis (Barry Student)" userId="S::luis.perez3@mymail.barry.edu::e386ef5d-31ca-45de-8d57-583ebacdd674" providerId="AD" clId="Web-{9B03DFB8-9F67-4BFE-B21F-8E80FA978672}" dt="2022-04-05T17:35:29.312" v="22"/>
          <ac:grpSpMkLst>
            <pc:docMk/>
            <pc:sldMk cId="616402394" sldId="257"/>
            <ac:grpSpMk id="3" creationId="{0CAE6FAB-3C8E-BCBC-4C3E-C2C446ED75F0}"/>
          </ac:grpSpMkLst>
        </pc:grpChg>
        <pc:grpChg chg="topLvl">
          <ac:chgData name="Perez, Luis (Barry Student)" userId="S::luis.perez3@mymail.barry.edu::e386ef5d-31ca-45de-8d57-583ebacdd674" providerId="AD" clId="Web-{9B03DFB8-9F67-4BFE-B21F-8E80FA978672}" dt="2022-04-05T17:33:56.900" v="0"/>
          <ac:grpSpMkLst>
            <pc:docMk/>
            <pc:sldMk cId="616402394" sldId="257"/>
            <ac:grpSpMk id="19" creationId="{2577CE28-F7F9-E441-31E3-FE6FF2792227}"/>
          </ac:grpSpMkLst>
        </pc:grpChg>
        <pc:grpChg chg="del">
          <ac:chgData name="Perez, Luis (Barry Student)" userId="S::luis.perez3@mymail.barry.edu::e386ef5d-31ca-45de-8d57-583ebacdd674" providerId="AD" clId="Web-{9B03DFB8-9F67-4BFE-B21F-8E80FA978672}" dt="2022-04-05T17:33:56.900" v="0"/>
          <ac:grpSpMkLst>
            <pc:docMk/>
            <pc:sldMk cId="616402394" sldId="257"/>
            <ac:grpSpMk id="26" creationId="{C324B711-A65E-4A3C-2D82-D901C7B0863C}"/>
          </ac:grpSpMkLst>
        </pc:grpChg>
        <pc:picChg chg="mod">
          <ac:chgData name="Perez, Luis (Barry Student)" userId="S::luis.perez3@mymail.barry.edu::e386ef5d-31ca-45de-8d57-583ebacdd674" providerId="AD" clId="Web-{9B03DFB8-9F67-4BFE-B21F-8E80FA978672}" dt="2022-04-05T21:27:43.145" v="84" actId="1076"/>
          <ac:picMkLst>
            <pc:docMk/>
            <pc:sldMk cId="616402394" sldId="257"/>
            <ac:picMk id="20" creationId="{BFED4F33-F360-973F-35E9-0B6F5029AF4E}"/>
          </ac:picMkLst>
        </pc:picChg>
        <pc:picChg chg="mod">
          <ac:chgData name="Perez, Luis (Barry Student)" userId="S::luis.perez3@mymail.barry.edu::e386ef5d-31ca-45de-8d57-583ebacdd674" providerId="AD" clId="Web-{9B03DFB8-9F67-4BFE-B21F-8E80FA978672}" dt="2022-04-05T21:31:11.230" v="127" actId="1076"/>
          <ac:picMkLst>
            <pc:docMk/>
            <pc:sldMk cId="616402394" sldId="257"/>
            <ac:picMk id="58" creationId="{40145EC8-3B57-CB49-AD6B-FC8DB459E9C3}"/>
          </ac:picMkLst>
        </pc:picChg>
        <pc:picChg chg="mod">
          <ac:chgData name="Perez, Luis (Barry Student)" userId="S::luis.perez3@mymail.barry.edu::e386ef5d-31ca-45de-8d57-583ebacdd674" providerId="AD" clId="Web-{9B03DFB8-9F67-4BFE-B21F-8E80FA978672}" dt="2022-04-05T21:31:11.761" v="129" actId="1076"/>
          <ac:picMkLst>
            <pc:docMk/>
            <pc:sldMk cId="616402394" sldId="257"/>
            <ac:picMk id="66" creationId="{DABAD9D5-8C5E-1840-8210-1778222550C1}"/>
          </ac:picMkLst>
        </pc:picChg>
      </pc:sldChg>
    </pc:docChg>
  </pc:docChgLst>
  <pc:docChgLst>
    <pc:chgData name="Perez, Luis (Barry Student)" userId="S::luis.perez3@mymail.barry.edu::e386ef5d-31ca-45de-8d57-583ebacdd674" providerId="AD" clId="Web-{A5D7207E-EE25-4722-A44E-A6BCFFA10904}"/>
    <pc:docChg chg="modSld">
      <pc:chgData name="Perez, Luis (Barry Student)" userId="S::luis.perez3@mymail.barry.edu::e386ef5d-31ca-45de-8d57-583ebacdd674" providerId="AD" clId="Web-{A5D7207E-EE25-4722-A44E-A6BCFFA10904}" dt="2022-04-05T14:02:30.418" v="187" actId="20577"/>
      <pc:docMkLst>
        <pc:docMk/>
      </pc:docMkLst>
      <pc:sldChg chg="modSp">
        <pc:chgData name="Perez, Luis (Barry Student)" userId="S::luis.perez3@mymail.barry.edu::e386ef5d-31ca-45de-8d57-583ebacdd674" providerId="AD" clId="Web-{A5D7207E-EE25-4722-A44E-A6BCFFA10904}" dt="2022-04-05T14:02:30.418" v="187" actId="20577"/>
        <pc:sldMkLst>
          <pc:docMk/>
          <pc:sldMk cId="616402394" sldId="257"/>
        </pc:sldMkLst>
        <pc:spChg chg="mod">
          <ac:chgData name="Perez, Luis (Barry Student)" userId="S::luis.perez3@mymail.barry.edu::e386ef5d-31ca-45de-8d57-583ebacdd674" providerId="AD" clId="Web-{A5D7207E-EE25-4722-A44E-A6BCFFA10904}" dt="2022-04-05T13:44:17.939" v="27" actId="20577"/>
          <ac:spMkLst>
            <pc:docMk/>
            <pc:sldMk cId="616402394" sldId="257"/>
            <ac:spMk id="2" creationId="{BD95C570-CA48-1F59-FB60-1951F939B47E}"/>
          </ac:spMkLst>
        </pc:spChg>
        <pc:spChg chg="mod">
          <ac:chgData name="Perez, Luis (Barry Student)" userId="S::luis.perez3@mymail.barry.edu::e386ef5d-31ca-45de-8d57-583ebacdd674" providerId="AD" clId="Web-{A5D7207E-EE25-4722-A44E-A6BCFFA10904}" dt="2022-04-05T14:02:30.418" v="187" actId="20577"/>
          <ac:spMkLst>
            <pc:docMk/>
            <pc:sldMk cId="616402394" sldId="257"/>
            <ac:spMk id="61" creationId="{E032B129-55EB-9A7F-7EDD-5F0317B648D7}"/>
          </ac:spMkLst>
        </pc:spChg>
        <pc:spChg chg="mod">
          <ac:chgData name="Perez, Luis (Barry Student)" userId="S::luis.perez3@mymail.barry.edu::e386ef5d-31ca-45de-8d57-583ebacdd674" providerId="AD" clId="Web-{A5D7207E-EE25-4722-A44E-A6BCFFA10904}" dt="2022-04-05T13:52:12.856" v="154" actId="20577"/>
          <ac:spMkLst>
            <pc:docMk/>
            <pc:sldMk cId="616402394" sldId="257"/>
            <ac:spMk id="75" creationId="{259F77BA-130F-2B2F-71D2-460EA61C2137}"/>
          </ac:spMkLst>
        </pc:spChg>
      </pc:sldChg>
    </pc:docChg>
  </pc:docChgLst>
  <pc:docChgLst>
    <pc:chgData name="Perez, Luis (Barry Student)" userId="S::luis.perez3@mymail.barry.edu::e386ef5d-31ca-45de-8d57-583ebacdd674" providerId="AD" clId="Web-{0A7A0FE7-0D77-41B0-8527-BE6754705EDA}"/>
    <pc:docChg chg="modSld">
      <pc:chgData name="Perez, Luis (Barry Student)" userId="S::luis.perez3@mymail.barry.edu::e386ef5d-31ca-45de-8d57-583ebacdd674" providerId="AD" clId="Web-{0A7A0FE7-0D77-41B0-8527-BE6754705EDA}" dt="2022-04-05T21:34:37.822" v="17" actId="1076"/>
      <pc:docMkLst>
        <pc:docMk/>
      </pc:docMkLst>
      <pc:sldChg chg="modSp">
        <pc:chgData name="Perez, Luis (Barry Student)" userId="S::luis.perez3@mymail.barry.edu::e386ef5d-31ca-45de-8d57-583ebacdd674" providerId="AD" clId="Web-{0A7A0FE7-0D77-41B0-8527-BE6754705EDA}" dt="2022-04-05T21:34:37.822" v="17" actId="1076"/>
        <pc:sldMkLst>
          <pc:docMk/>
          <pc:sldMk cId="616402394" sldId="257"/>
        </pc:sldMkLst>
        <pc:spChg chg="mod">
          <ac:chgData name="Perez, Luis (Barry Student)" userId="S::luis.perez3@mymail.barry.edu::e386ef5d-31ca-45de-8d57-583ebacdd674" providerId="AD" clId="Web-{0A7A0FE7-0D77-41B0-8527-BE6754705EDA}" dt="2022-04-05T21:33:49.039" v="11" actId="1076"/>
          <ac:spMkLst>
            <pc:docMk/>
            <pc:sldMk cId="616402394" sldId="257"/>
            <ac:spMk id="9" creationId="{00000000-0000-0000-0000-000000000000}"/>
          </ac:spMkLst>
        </pc:spChg>
        <pc:spChg chg="mod">
          <ac:chgData name="Perez, Luis (Barry Student)" userId="S::luis.perez3@mymail.barry.edu::e386ef5d-31ca-45de-8d57-583ebacdd674" providerId="AD" clId="Web-{0A7A0FE7-0D77-41B0-8527-BE6754705EDA}" dt="2022-04-05T21:34:37.822" v="17" actId="1076"/>
          <ac:spMkLst>
            <pc:docMk/>
            <pc:sldMk cId="616402394" sldId="257"/>
            <ac:spMk id="68" creationId="{7B19D9B1-D409-154D-ADDE-11F2DCD7F377}"/>
          </ac:spMkLst>
        </pc:spChg>
        <pc:spChg chg="mod">
          <ac:chgData name="Perez, Luis (Barry Student)" userId="S::luis.perez3@mymail.barry.edu::e386ef5d-31ca-45de-8d57-583ebacdd674" providerId="AD" clId="Web-{0A7A0FE7-0D77-41B0-8527-BE6754705EDA}" dt="2022-04-05T21:33:43.492" v="9" actId="1076"/>
          <ac:spMkLst>
            <pc:docMk/>
            <pc:sldMk cId="616402394" sldId="257"/>
            <ac:spMk id="101" creationId="{00000000-0000-0000-0000-000000000000}"/>
          </ac:spMkLst>
        </pc:spChg>
        <pc:spChg chg="mod">
          <ac:chgData name="Perez, Luis (Barry Student)" userId="S::luis.perez3@mymail.barry.edu::e386ef5d-31ca-45de-8d57-583ebacdd674" providerId="AD" clId="Web-{0A7A0FE7-0D77-41B0-8527-BE6754705EDA}" dt="2022-04-05T21:33:43.758" v="10" actId="1076"/>
          <ac:spMkLst>
            <pc:docMk/>
            <pc:sldMk cId="616402394" sldId="257"/>
            <ac:spMk id="103" creationId="{00000000-0000-0000-0000-000000000000}"/>
          </ac:spMkLst>
        </pc:spChg>
        <pc:spChg chg="mod">
          <ac:chgData name="Perez, Luis (Barry Student)" userId="S::luis.perez3@mymail.barry.edu::e386ef5d-31ca-45de-8d57-583ebacdd674" providerId="AD" clId="Web-{0A7A0FE7-0D77-41B0-8527-BE6754705EDA}" dt="2022-04-05T21:33:43.227" v="8" actId="1076"/>
          <ac:spMkLst>
            <pc:docMk/>
            <pc:sldMk cId="616402394" sldId="257"/>
            <ac:spMk id="117" creationId="{00000000-0000-0000-0000-000000000000}"/>
          </ac:spMkLst>
        </pc:spChg>
        <pc:picChg chg="mod ord">
          <ac:chgData name="Perez, Luis (Barry Student)" userId="S::luis.perez3@mymail.barry.edu::e386ef5d-31ca-45de-8d57-583ebacdd674" providerId="AD" clId="Web-{0A7A0FE7-0D77-41B0-8527-BE6754705EDA}" dt="2022-04-05T21:34:13.259" v="16" actId="1076"/>
          <ac:picMkLst>
            <pc:docMk/>
            <pc:sldMk cId="616402394" sldId="257"/>
            <ac:picMk id="58" creationId="{40145EC8-3B57-CB49-AD6B-FC8DB459E9C3}"/>
          </ac:picMkLst>
        </pc:picChg>
      </pc:sldChg>
    </pc:docChg>
  </pc:docChgLst>
  <pc:docChgLst>
    <pc:chgData name="Perez, Luis (Barry Student)" userId="S::luis.perez3@mymail.barry.edu::e386ef5d-31ca-45de-8d57-583ebacdd674" providerId="AD" clId="Web-{9035A09C-866D-45EF-B825-63308372A8A8}"/>
    <pc:docChg chg="addSld delSld modSld">
      <pc:chgData name="Perez, Luis (Barry Student)" userId="S::luis.perez3@mymail.barry.edu::e386ef5d-31ca-45de-8d57-583ebacdd674" providerId="AD" clId="Web-{9035A09C-866D-45EF-B825-63308372A8A8}" dt="2022-04-06T05:37:02.326" v="2485"/>
      <pc:docMkLst>
        <pc:docMk/>
      </pc:docMkLst>
      <pc:sldChg chg="addSp delSp modSp add del addAnim delAnim">
        <pc:chgData name="Perez, Luis (Barry Student)" userId="S::luis.perez3@mymail.barry.edu::e386ef5d-31ca-45de-8d57-583ebacdd674" providerId="AD" clId="Web-{9035A09C-866D-45EF-B825-63308372A8A8}" dt="2022-04-06T05:37:02.326" v="2485"/>
        <pc:sldMkLst>
          <pc:docMk/>
          <pc:sldMk cId="616402394" sldId="257"/>
        </pc:sldMkLst>
        <pc:spChg chg="mod">
          <ac:chgData name="Perez, Luis (Barry Student)" userId="S::luis.perez3@mymail.barry.edu::e386ef5d-31ca-45de-8d57-583ebacdd674" providerId="AD" clId="Web-{9035A09C-866D-45EF-B825-63308372A8A8}" dt="2022-04-06T04:28:10.774" v="2172" actId="20577"/>
          <ac:spMkLst>
            <pc:docMk/>
            <pc:sldMk cId="616402394" sldId="257"/>
            <ac:spMk id="2" creationId="{BD95C570-CA48-1F59-FB60-1951F939B47E}"/>
          </ac:spMkLst>
        </pc:spChg>
        <pc:spChg chg="add del mod">
          <ac:chgData name="Perez, Luis (Barry Student)" userId="S::luis.perez3@mymail.barry.edu::e386ef5d-31ca-45de-8d57-583ebacdd674" providerId="AD" clId="Web-{9035A09C-866D-45EF-B825-63308372A8A8}" dt="2022-04-06T03:00:08.320" v="1210"/>
          <ac:spMkLst>
            <pc:docMk/>
            <pc:sldMk cId="616402394" sldId="257"/>
            <ac:spMk id="5" creationId="{A0F1B66A-DBEA-01AD-CF03-696D62C9DB05}"/>
          </ac:spMkLst>
        </pc:spChg>
        <pc:spChg chg="add del mod">
          <ac:chgData name="Perez, Luis (Barry Student)" userId="S::luis.perez3@mymail.barry.edu::e386ef5d-31ca-45de-8d57-583ebacdd674" providerId="AD" clId="Web-{9035A09C-866D-45EF-B825-63308372A8A8}" dt="2022-04-06T05:37:02.326" v="2485"/>
          <ac:spMkLst>
            <pc:docMk/>
            <pc:sldMk cId="616402394" sldId="257"/>
            <ac:spMk id="7" creationId="{170A87AC-D1DC-5191-5302-9B4BA8CCC762}"/>
          </ac:spMkLst>
        </pc:spChg>
        <pc:spChg chg="add del">
          <ac:chgData name="Perez, Luis (Barry Student)" userId="S::luis.perez3@mymail.barry.edu::e386ef5d-31ca-45de-8d57-583ebacdd674" providerId="AD" clId="Web-{9035A09C-866D-45EF-B825-63308372A8A8}" dt="2022-04-06T02:59:43.272" v="1206"/>
          <ac:spMkLst>
            <pc:docMk/>
            <pc:sldMk cId="616402394" sldId="257"/>
            <ac:spMk id="7" creationId="{F14005E6-D572-31A6-3960-012488547AEA}"/>
          </ac:spMkLst>
        </pc:spChg>
        <pc:spChg chg="add del">
          <ac:chgData name="Perez, Luis (Barry Student)" userId="S::luis.perez3@mymail.barry.edu::e386ef5d-31ca-45de-8d57-583ebacdd674" providerId="AD" clId="Web-{9035A09C-866D-45EF-B825-63308372A8A8}" dt="2022-04-06T02:59:38.007" v="1205"/>
          <ac:spMkLst>
            <pc:docMk/>
            <pc:sldMk cId="616402394" sldId="257"/>
            <ac:spMk id="10" creationId="{70540DAC-F45C-DB18-A57C-6E3C6916E960}"/>
          </ac:spMkLst>
        </pc:spChg>
        <pc:spChg chg="add del">
          <ac:chgData name="Perez, Luis (Barry Student)" userId="S::luis.perez3@mymail.barry.edu::e386ef5d-31ca-45de-8d57-583ebacdd674" providerId="AD" clId="Web-{9035A09C-866D-45EF-B825-63308372A8A8}" dt="2022-04-06T02:59:32.725" v="1204"/>
          <ac:spMkLst>
            <pc:docMk/>
            <pc:sldMk cId="616402394" sldId="257"/>
            <ac:spMk id="11" creationId="{B35CDDFC-4D51-8142-03F6-274BAA2ECA20}"/>
          </ac:spMkLst>
        </pc:spChg>
        <pc:spChg chg="mod">
          <ac:chgData name="Perez, Luis (Barry Student)" userId="S::luis.perez3@mymail.barry.edu::e386ef5d-31ca-45de-8d57-583ebacdd674" providerId="AD" clId="Web-{9035A09C-866D-45EF-B825-63308372A8A8}" dt="2022-04-06T02:57:51.956" v="1186" actId="1076"/>
          <ac:spMkLst>
            <pc:docMk/>
            <pc:sldMk cId="616402394" sldId="257"/>
            <ac:spMk id="14" creationId="{4E73EA1F-2C20-CCB2-1A12-7659418553BD}"/>
          </ac:spMkLst>
        </pc:spChg>
        <pc:spChg chg="add mod">
          <ac:chgData name="Perez, Luis (Barry Student)" userId="S::luis.perez3@mymail.barry.edu::e386ef5d-31ca-45de-8d57-583ebacdd674" providerId="AD" clId="Web-{9035A09C-866D-45EF-B825-63308372A8A8}" dt="2022-04-06T05:33:42.423" v="2469" actId="14100"/>
          <ac:spMkLst>
            <pc:docMk/>
            <pc:sldMk cId="616402394" sldId="257"/>
            <ac:spMk id="25" creationId="{3736BCBE-AE7B-A09B-3B22-B6AFAA6E78DE}"/>
          </ac:spMkLst>
        </pc:spChg>
        <pc:spChg chg="add del">
          <ac:chgData name="Perez, Luis (Barry Student)" userId="S::luis.perez3@mymail.barry.edu::e386ef5d-31ca-45de-8d57-583ebacdd674" providerId="AD" clId="Web-{9035A09C-866D-45EF-B825-63308372A8A8}" dt="2022-04-05T22:12:56.494" v="317"/>
          <ac:spMkLst>
            <pc:docMk/>
            <pc:sldMk cId="616402394" sldId="257"/>
            <ac:spMk id="25" creationId="{F6CA2613-49EC-ACDF-7BEF-32CC956F28B7}"/>
          </ac:spMkLst>
        </pc:spChg>
        <pc:spChg chg="mod topLvl">
          <ac:chgData name="Perez, Luis (Barry Student)" userId="S::luis.perez3@mymail.barry.edu::e386ef5d-31ca-45de-8d57-583ebacdd674" providerId="AD" clId="Web-{9035A09C-866D-45EF-B825-63308372A8A8}" dt="2022-04-06T05:36:38.700" v="2481" actId="20577"/>
          <ac:spMkLst>
            <pc:docMk/>
            <pc:sldMk cId="616402394" sldId="257"/>
            <ac:spMk id="47" creationId="{70CEE0A7-37E3-B4B5-C47D-7F8C7416AC7F}"/>
          </ac:spMkLst>
        </pc:spChg>
        <pc:spChg chg="mod">
          <ac:chgData name="Perez, Luis (Barry Student)" userId="S::luis.perez3@mymail.barry.edu::e386ef5d-31ca-45de-8d57-583ebacdd674" providerId="AD" clId="Web-{9035A09C-866D-45EF-B825-63308372A8A8}" dt="2022-04-06T04:41:58.097" v="2358" actId="20577"/>
          <ac:spMkLst>
            <pc:docMk/>
            <pc:sldMk cId="616402394" sldId="257"/>
            <ac:spMk id="48" creationId="{0102960D-0FBE-1199-F297-F5661980073C}"/>
          </ac:spMkLst>
        </pc:spChg>
        <pc:spChg chg="mod">
          <ac:chgData name="Perez, Luis (Barry Student)" userId="S::luis.perez3@mymail.barry.edu::e386ef5d-31ca-45de-8d57-583ebacdd674" providerId="AD" clId="Web-{9035A09C-866D-45EF-B825-63308372A8A8}" dt="2022-04-06T04:41:46.909" v="2357" actId="20577"/>
          <ac:spMkLst>
            <pc:docMk/>
            <pc:sldMk cId="616402394" sldId="257"/>
            <ac:spMk id="50" creationId="{D419CF21-21D9-74D4-8EB0-74B80DFA6E7A}"/>
          </ac:spMkLst>
        </pc:spChg>
        <pc:spChg chg="mod">
          <ac:chgData name="Perez, Luis (Barry Student)" userId="S::luis.perez3@mymail.barry.edu::e386ef5d-31ca-45de-8d57-583ebacdd674" providerId="AD" clId="Web-{9035A09C-866D-45EF-B825-63308372A8A8}" dt="2022-04-06T02:24:42.683" v="1073" actId="1076"/>
          <ac:spMkLst>
            <pc:docMk/>
            <pc:sldMk cId="616402394" sldId="257"/>
            <ac:spMk id="51" creationId="{0F044D73-1AD0-324C-B465-24A02975C408}"/>
          </ac:spMkLst>
        </pc:spChg>
        <pc:spChg chg="mod">
          <ac:chgData name="Perez, Luis (Barry Student)" userId="S::luis.perez3@mymail.barry.edu::e386ef5d-31ca-45de-8d57-583ebacdd674" providerId="AD" clId="Web-{9035A09C-866D-45EF-B825-63308372A8A8}" dt="2022-04-06T03:46:50.285" v="1980" actId="1076"/>
          <ac:spMkLst>
            <pc:docMk/>
            <pc:sldMk cId="616402394" sldId="257"/>
            <ac:spMk id="52" creationId="{814F3AFE-1DB4-3544-B656-7073B479E3BE}"/>
          </ac:spMkLst>
        </pc:spChg>
        <pc:spChg chg="mod">
          <ac:chgData name="Perez, Luis (Barry Student)" userId="S::luis.perez3@mymail.barry.edu::e386ef5d-31ca-45de-8d57-583ebacdd674" providerId="AD" clId="Web-{9035A09C-866D-45EF-B825-63308372A8A8}" dt="2022-04-06T04:41:37.362" v="2355" actId="20577"/>
          <ac:spMkLst>
            <pc:docMk/>
            <pc:sldMk cId="616402394" sldId="257"/>
            <ac:spMk id="53" creationId="{3D9EF77F-5EA7-0801-7E98-D2F3F7776438}"/>
          </ac:spMkLst>
        </pc:spChg>
        <pc:spChg chg="mod">
          <ac:chgData name="Perez, Luis (Barry Student)" userId="S::luis.perez3@mymail.barry.edu::e386ef5d-31ca-45de-8d57-583ebacdd674" providerId="AD" clId="Web-{9035A09C-866D-45EF-B825-63308372A8A8}" dt="2022-04-06T03:49:18.415" v="1998" actId="20577"/>
          <ac:spMkLst>
            <pc:docMk/>
            <pc:sldMk cId="616402394" sldId="257"/>
            <ac:spMk id="55" creationId="{F6460635-34D9-E4C5-0E16-A62FE2035BBB}"/>
          </ac:spMkLst>
        </pc:spChg>
        <pc:spChg chg="del">
          <ac:chgData name="Perez, Luis (Barry Student)" userId="S::luis.perez3@mymail.barry.edu::e386ef5d-31ca-45de-8d57-583ebacdd674" providerId="AD" clId="Web-{9035A09C-866D-45EF-B825-63308372A8A8}" dt="2022-04-06T04:27:15.022" v="2168"/>
          <ac:spMkLst>
            <pc:docMk/>
            <pc:sldMk cId="616402394" sldId="257"/>
            <ac:spMk id="59" creationId="{59F8189A-521C-1C47-80A4-C782ECD61135}"/>
          </ac:spMkLst>
        </pc:spChg>
        <pc:spChg chg="mod">
          <ac:chgData name="Perez, Luis (Barry Student)" userId="S::luis.perez3@mymail.barry.edu::e386ef5d-31ca-45de-8d57-583ebacdd674" providerId="AD" clId="Web-{9035A09C-866D-45EF-B825-63308372A8A8}" dt="2022-04-06T03:46:50.004" v="1979" actId="1076"/>
          <ac:spMkLst>
            <pc:docMk/>
            <pc:sldMk cId="616402394" sldId="257"/>
            <ac:spMk id="62" creationId="{498CA0B8-3579-8B4F-8016-CB7ED98F9245}"/>
          </ac:spMkLst>
        </pc:spChg>
        <pc:spChg chg="mod">
          <ac:chgData name="Perez, Luis (Barry Student)" userId="S::luis.perez3@mymail.barry.edu::e386ef5d-31ca-45de-8d57-583ebacdd674" providerId="AD" clId="Web-{9035A09C-866D-45EF-B825-63308372A8A8}" dt="2022-04-06T03:46:50.832" v="1982" actId="1076"/>
          <ac:spMkLst>
            <pc:docMk/>
            <pc:sldMk cId="616402394" sldId="257"/>
            <ac:spMk id="64" creationId="{AF13348F-165E-9F42-B79A-FC7B9B0271AD}"/>
          </ac:spMkLst>
        </pc:spChg>
        <pc:spChg chg="add mod">
          <ac:chgData name="Perez, Luis (Barry Student)" userId="S::luis.perez3@mymail.barry.edu::e386ef5d-31ca-45de-8d57-583ebacdd674" providerId="AD" clId="Web-{9035A09C-866D-45EF-B825-63308372A8A8}" dt="2022-04-06T05:31:37.416" v="2457" actId="1076"/>
          <ac:spMkLst>
            <pc:docMk/>
            <pc:sldMk cId="616402394" sldId="257"/>
            <ac:spMk id="67" creationId="{31C4BAF5-D12F-11C3-14B5-0E6F1F904292}"/>
          </ac:spMkLst>
        </pc:spChg>
        <pc:spChg chg="mod">
          <ac:chgData name="Perez, Luis (Barry Student)" userId="S::luis.perez3@mymail.barry.edu::e386ef5d-31ca-45de-8d57-583ebacdd674" providerId="AD" clId="Web-{9035A09C-866D-45EF-B825-63308372A8A8}" dt="2022-04-06T02:24:48.449" v="1076" actId="1076"/>
          <ac:spMkLst>
            <pc:docMk/>
            <pc:sldMk cId="616402394" sldId="257"/>
            <ac:spMk id="68" creationId="{7B19D9B1-D409-154D-ADDE-11F2DCD7F377}"/>
          </ac:spMkLst>
        </pc:spChg>
        <pc:spChg chg="ord topLvl">
          <ac:chgData name="Perez, Luis (Barry Student)" userId="S::luis.perez3@mymail.barry.edu::e386ef5d-31ca-45de-8d57-583ebacdd674" providerId="AD" clId="Web-{9035A09C-866D-45EF-B825-63308372A8A8}" dt="2022-04-06T04:38:27.090" v="2295"/>
          <ac:spMkLst>
            <pc:docMk/>
            <pc:sldMk cId="616402394" sldId="257"/>
            <ac:spMk id="73" creationId="{6AFDBEDF-1066-90E8-9E95-2C7260ABA170}"/>
          </ac:spMkLst>
        </pc:spChg>
        <pc:spChg chg="mod">
          <ac:chgData name="Perez, Luis (Barry Student)" userId="S::luis.perez3@mymail.barry.edu::e386ef5d-31ca-45de-8d57-583ebacdd674" providerId="AD" clId="Web-{9035A09C-866D-45EF-B825-63308372A8A8}" dt="2022-04-06T04:30:42.622" v="2188" actId="1076"/>
          <ac:spMkLst>
            <pc:docMk/>
            <pc:sldMk cId="616402394" sldId="257"/>
            <ac:spMk id="74" creationId="{F385BEF5-5B49-4D03-2D07-9B9CE2448C4F}"/>
          </ac:spMkLst>
        </pc:spChg>
        <pc:spChg chg="mod">
          <ac:chgData name="Perez, Luis (Barry Student)" userId="S::luis.perez3@mymail.barry.edu::e386ef5d-31ca-45de-8d57-583ebacdd674" providerId="AD" clId="Web-{9035A09C-866D-45EF-B825-63308372A8A8}" dt="2022-04-06T05:31:37.244" v="2456" actId="1076"/>
          <ac:spMkLst>
            <pc:docMk/>
            <pc:sldMk cId="616402394" sldId="257"/>
            <ac:spMk id="75" creationId="{259F77BA-130F-2B2F-71D2-460EA61C2137}"/>
          </ac:spMkLst>
        </pc:spChg>
        <pc:spChg chg="add del mod">
          <ac:chgData name="Perez, Luis (Barry Student)" userId="S::luis.perez3@mymail.barry.edu::e386ef5d-31ca-45de-8d57-583ebacdd674" providerId="AD" clId="Web-{9035A09C-866D-45EF-B825-63308372A8A8}" dt="2022-04-06T04:38:54.248" v="2302"/>
          <ac:spMkLst>
            <pc:docMk/>
            <pc:sldMk cId="616402394" sldId="257"/>
            <ac:spMk id="76" creationId="{5C2CC416-809B-542A-9A34-13E1CD7B0EB5}"/>
          </ac:spMkLst>
        </pc:spChg>
        <pc:spChg chg="mod">
          <ac:chgData name="Perez, Luis (Barry Student)" userId="S::luis.perez3@mymail.barry.edu::e386ef5d-31ca-45de-8d57-583ebacdd674" providerId="AD" clId="Web-{9035A09C-866D-45EF-B825-63308372A8A8}" dt="2022-04-06T05:34:24.410" v="2472" actId="1076"/>
          <ac:spMkLst>
            <pc:docMk/>
            <pc:sldMk cId="616402394" sldId="257"/>
            <ac:spMk id="77" creationId="{12CC6B52-23E6-6846-A4C8-6AA4548A5136}"/>
          </ac:spMkLst>
        </pc:spChg>
        <pc:spChg chg="mod">
          <ac:chgData name="Perez, Luis (Barry Student)" userId="S::luis.perez3@mymail.barry.edu::e386ef5d-31ca-45de-8d57-583ebacdd674" providerId="AD" clId="Web-{9035A09C-866D-45EF-B825-63308372A8A8}" dt="2022-04-06T03:46:50.551" v="1981" actId="1076"/>
          <ac:spMkLst>
            <pc:docMk/>
            <pc:sldMk cId="616402394" sldId="257"/>
            <ac:spMk id="78" creationId="{6CA02FBD-3491-8F44-859B-3803A6ADFACF}"/>
          </ac:spMkLst>
        </pc:spChg>
        <pc:spChg chg="add mod">
          <ac:chgData name="Perez, Luis (Barry Student)" userId="S::luis.perez3@mymail.barry.edu::e386ef5d-31ca-45de-8d57-583ebacdd674" providerId="AD" clId="Web-{9035A09C-866D-45EF-B825-63308372A8A8}" dt="2022-04-06T05:32:41.763" v="2461" actId="1076"/>
          <ac:spMkLst>
            <pc:docMk/>
            <pc:sldMk cId="616402394" sldId="257"/>
            <ac:spMk id="79" creationId="{A3C62BD6-DFF2-6545-C84D-D3F54A3A0D67}"/>
          </ac:spMkLst>
        </pc:spChg>
        <pc:spChg chg="add mod">
          <ac:chgData name="Perez, Luis (Barry Student)" userId="S::luis.perez3@mymail.barry.edu::e386ef5d-31ca-45de-8d57-583ebacdd674" providerId="AD" clId="Web-{9035A09C-866D-45EF-B825-63308372A8A8}" dt="2022-04-06T04:39:34.296" v="2321" actId="1076"/>
          <ac:spMkLst>
            <pc:docMk/>
            <pc:sldMk cId="616402394" sldId="257"/>
            <ac:spMk id="80" creationId="{FB6B2171-51BC-5B2A-DDD7-2AAD4370A246}"/>
          </ac:spMkLst>
        </pc:spChg>
        <pc:spChg chg="mod">
          <ac:chgData name="Perez, Luis (Barry Student)" userId="S::luis.perez3@mymail.barry.edu::e386ef5d-31ca-45de-8d57-583ebacdd674" providerId="AD" clId="Web-{9035A09C-866D-45EF-B825-63308372A8A8}" dt="2022-04-06T02:24:42.433" v="1072" actId="1076"/>
          <ac:spMkLst>
            <pc:docMk/>
            <pc:sldMk cId="616402394" sldId="257"/>
            <ac:spMk id="100" creationId="{00000000-0000-0000-0000-000000000000}"/>
          </ac:spMkLst>
        </pc:spChg>
        <pc:spChg chg="mod ord">
          <ac:chgData name="Perez, Luis (Barry Student)" userId="S::luis.perez3@mymail.barry.edu::e386ef5d-31ca-45de-8d57-583ebacdd674" providerId="AD" clId="Web-{9035A09C-866D-45EF-B825-63308372A8A8}" dt="2022-04-05T22:12:43.118" v="315"/>
          <ac:spMkLst>
            <pc:docMk/>
            <pc:sldMk cId="616402394" sldId="257"/>
            <ac:spMk id="101" creationId="{00000000-0000-0000-0000-000000000000}"/>
          </ac:spMkLst>
        </pc:spChg>
        <pc:spChg chg="mod">
          <ac:chgData name="Perez, Luis (Barry Student)" userId="S::luis.perez3@mymail.barry.edu::e386ef5d-31ca-45de-8d57-583ebacdd674" providerId="AD" clId="Web-{9035A09C-866D-45EF-B825-63308372A8A8}" dt="2022-04-05T22:08:23.471" v="275" actId="14100"/>
          <ac:spMkLst>
            <pc:docMk/>
            <pc:sldMk cId="616402394" sldId="257"/>
            <ac:spMk id="103" creationId="{00000000-0000-0000-0000-000000000000}"/>
          </ac:spMkLst>
        </pc:spChg>
        <pc:spChg chg="mod">
          <ac:chgData name="Perez, Luis (Barry Student)" userId="S::luis.perez3@mymail.barry.edu::e386ef5d-31ca-45de-8d57-583ebacdd674" providerId="AD" clId="Web-{9035A09C-866D-45EF-B825-63308372A8A8}" dt="2022-04-05T22:08:22.955" v="273" actId="14100"/>
          <ac:spMkLst>
            <pc:docMk/>
            <pc:sldMk cId="616402394" sldId="257"/>
            <ac:spMk id="117" creationId="{00000000-0000-0000-0000-000000000000}"/>
          </ac:spMkLst>
        </pc:spChg>
        <pc:spChg chg="mod ord">
          <ac:chgData name="Perez, Luis (Barry Student)" userId="S::luis.perez3@mymail.barry.edu::e386ef5d-31ca-45de-8d57-583ebacdd674" providerId="AD" clId="Web-{9035A09C-866D-45EF-B825-63308372A8A8}" dt="2022-04-06T04:41:43.675" v="2356" actId="20577"/>
          <ac:spMkLst>
            <pc:docMk/>
            <pc:sldMk cId="616402394" sldId="257"/>
            <ac:spMk id="141" creationId="{00000000-0000-0000-0000-000000000000}"/>
          </ac:spMkLst>
        </pc:spChg>
        <pc:grpChg chg="add del mod">
          <ac:chgData name="Perez, Luis (Barry Student)" userId="S::luis.perez3@mymail.barry.edu::e386ef5d-31ca-45de-8d57-583ebacdd674" providerId="AD" clId="Web-{9035A09C-866D-45EF-B825-63308372A8A8}" dt="2022-04-06T04:27:08.053" v="2167"/>
          <ac:grpSpMkLst>
            <pc:docMk/>
            <pc:sldMk cId="616402394" sldId="257"/>
            <ac:grpSpMk id="3" creationId="{0CAE6FAB-3C8E-BCBC-4C3E-C2C446ED75F0}"/>
          </ac:grpSpMkLst>
        </pc:grpChg>
        <pc:grpChg chg="add mod">
          <ac:chgData name="Perez, Luis (Barry Student)" userId="S::luis.perez3@mymail.barry.edu::e386ef5d-31ca-45de-8d57-583ebacdd674" providerId="AD" clId="Web-{9035A09C-866D-45EF-B825-63308372A8A8}" dt="2022-04-06T05:33:22.922" v="2465" actId="1076"/>
          <ac:grpSpMkLst>
            <pc:docMk/>
            <pc:sldMk cId="616402394" sldId="257"/>
            <ac:grpSpMk id="5" creationId="{6466720A-E315-F14D-6762-F30C4BD44CFF}"/>
          </ac:grpSpMkLst>
        </pc:grpChg>
        <pc:grpChg chg="add">
          <ac:chgData name="Perez, Luis (Barry Student)" userId="S::luis.perez3@mymail.barry.edu::e386ef5d-31ca-45de-8d57-583ebacdd674" providerId="AD" clId="Web-{9035A09C-866D-45EF-B825-63308372A8A8}" dt="2022-04-06T05:36:48.872" v="2482"/>
          <ac:grpSpMkLst>
            <pc:docMk/>
            <pc:sldMk cId="616402394" sldId="257"/>
            <ac:grpSpMk id="10" creationId="{87A1BCAC-9897-BD31-18D1-11D851DF47CE}"/>
          </ac:grpSpMkLst>
        </pc:grpChg>
        <pc:grpChg chg="add">
          <ac:chgData name="Perez, Luis (Barry Student)" userId="S::luis.perez3@mymail.barry.edu::e386ef5d-31ca-45de-8d57-583ebacdd674" providerId="AD" clId="Web-{9035A09C-866D-45EF-B825-63308372A8A8}" dt="2022-04-06T05:36:56.701" v="2483"/>
          <ac:grpSpMkLst>
            <pc:docMk/>
            <pc:sldMk cId="616402394" sldId="257"/>
            <ac:grpSpMk id="11" creationId="{7A9F050B-E32A-0EAE-FAE7-324957C3692B}"/>
          </ac:grpSpMkLst>
        </pc:grpChg>
        <pc:grpChg chg="add del mod">
          <ac:chgData name="Perez, Luis (Barry Student)" userId="S::luis.perez3@mymail.barry.edu::e386ef5d-31ca-45de-8d57-583ebacdd674" providerId="AD" clId="Web-{9035A09C-866D-45EF-B825-63308372A8A8}" dt="2022-04-05T21:50:06.375" v="145"/>
          <ac:grpSpMkLst>
            <pc:docMk/>
            <pc:sldMk cId="616402394" sldId="257"/>
            <ac:grpSpMk id="15" creationId="{2FEB5BB3-3C5C-21BC-1902-1CBD25B72447}"/>
          </ac:grpSpMkLst>
        </pc:grpChg>
        <pc:grpChg chg="add del mod">
          <ac:chgData name="Perez, Luis (Barry Student)" userId="S::luis.perez3@mymail.barry.edu::e386ef5d-31ca-45de-8d57-583ebacdd674" providerId="AD" clId="Web-{9035A09C-866D-45EF-B825-63308372A8A8}" dt="2022-04-06T05:36:19.792" v="2478"/>
          <ac:grpSpMkLst>
            <pc:docMk/>
            <pc:sldMk cId="616402394" sldId="257"/>
            <ac:grpSpMk id="18" creationId="{7D820833-CC4D-59C7-93F4-BB4FAD4EEFAA}"/>
          </ac:grpSpMkLst>
        </pc:grpChg>
        <pc:grpChg chg="mod">
          <ac:chgData name="Perez, Luis (Barry Student)" userId="S::luis.perez3@mymail.barry.edu::e386ef5d-31ca-45de-8d57-583ebacdd674" providerId="AD" clId="Web-{9035A09C-866D-45EF-B825-63308372A8A8}" dt="2022-04-06T03:57:37.337" v="2048" actId="14100"/>
          <ac:grpSpMkLst>
            <pc:docMk/>
            <pc:sldMk cId="616402394" sldId="257"/>
            <ac:grpSpMk id="21" creationId="{4AC8D7D3-9A31-1223-8B26-4637EC1A5E8E}"/>
          </ac:grpSpMkLst>
        </pc:grpChg>
        <pc:grpChg chg="mod">
          <ac:chgData name="Perez, Luis (Barry Student)" userId="S::luis.perez3@mymail.barry.edu::e386ef5d-31ca-45de-8d57-583ebacdd674" providerId="AD" clId="Web-{9035A09C-866D-45EF-B825-63308372A8A8}" dt="2022-04-06T04:01:00.688" v="2067" actId="1076"/>
          <ac:grpSpMkLst>
            <pc:docMk/>
            <pc:sldMk cId="616402394" sldId="257"/>
            <ac:grpSpMk id="23" creationId="{8B1FE696-1BC8-704D-F97A-65D28F015757}"/>
          </ac:grpSpMkLst>
        </pc:grpChg>
        <pc:grpChg chg="del mod">
          <ac:chgData name="Perez, Luis (Barry Student)" userId="S::luis.perez3@mymail.barry.edu::e386ef5d-31ca-45de-8d57-583ebacdd674" providerId="AD" clId="Web-{9035A09C-866D-45EF-B825-63308372A8A8}" dt="2022-04-05T21:38:15.950" v="28"/>
          <ac:grpSpMkLst>
            <pc:docMk/>
            <pc:sldMk cId="616402394" sldId="257"/>
            <ac:grpSpMk id="24" creationId="{E2391DD6-D300-67D8-121F-B4C9021DA0F3}"/>
          </ac:grpSpMkLst>
        </pc:grpChg>
        <pc:grpChg chg="add mod">
          <ac:chgData name="Perez, Luis (Barry Student)" userId="S::luis.perez3@mymail.barry.edu::e386ef5d-31ca-45de-8d57-583ebacdd674" providerId="AD" clId="Web-{9035A09C-866D-45EF-B825-63308372A8A8}" dt="2022-04-06T05:22:12.814" v="2422" actId="1076"/>
          <ac:grpSpMkLst>
            <pc:docMk/>
            <pc:sldMk cId="616402394" sldId="257"/>
            <ac:grpSpMk id="26" creationId="{DF780726-AE39-45C1-0849-290004FDDECA}"/>
          </ac:grpSpMkLst>
        </pc:grpChg>
        <pc:grpChg chg="del mod">
          <ac:chgData name="Perez, Luis (Barry Student)" userId="S::luis.perez3@mymail.barry.edu::e386ef5d-31ca-45de-8d57-583ebacdd674" providerId="AD" clId="Web-{9035A09C-866D-45EF-B825-63308372A8A8}" dt="2022-04-06T04:38:27.090" v="2295"/>
          <ac:grpSpMkLst>
            <pc:docMk/>
            <pc:sldMk cId="616402394" sldId="257"/>
            <ac:grpSpMk id="31" creationId="{7F96C72B-59CD-741F-9AC0-A0F2BE4CA657}"/>
          </ac:grpSpMkLst>
        </pc:grpChg>
        <pc:picChg chg="topLvl">
          <ac:chgData name="Perez, Luis (Barry Student)" userId="S::luis.perez3@mymail.barry.edu::e386ef5d-31ca-45de-8d57-583ebacdd674" providerId="AD" clId="Web-{9035A09C-866D-45EF-B825-63308372A8A8}" dt="2022-04-06T05:36:19.792" v="2478"/>
          <ac:picMkLst>
            <pc:docMk/>
            <pc:sldMk cId="616402394" sldId="257"/>
            <ac:picMk id="13" creationId="{C16CBA6E-ED68-2D2A-14F0-34216E8AD4D0}"/>
          </ac:picMkLst>
        </pc:picChg>
        <pc:picChg chg="add del mod">
          <ac:chgData name="Perez, Luis (Barry Student)" userId="S::luis.perez3@mymail.barry.edu::e386ef5d-31ca-45de-8d57-583ebacdd674" providerId="AD" clId="Web-{9035A09C-866D-45EF-B825-63308372A8A8}" dt="2022-04-06T04:16:16.298" v="2069"/>
          <ac:picMkLst>
            <pc:docMk/>
            <pc:sldMk cId="616402394" sldId="257"/>
            <ac:picMk id="15" creationId="{A862CCC1-BEB7-F346-B19F-B4EA8730D2C3}"/>
          </ac:picMkLst>
        </pc:picChg>
        <pc:picChg chg="topLvl">
          <ac:chgData name="Perez, Luis (Barry Student)" userId="S::luis.perez3@mymail.barry.edu::e386ef5d-31ca-45de-8d57-583ebacdd674" providerId="AD" clId="Web-{9035A09C-866D-45EF-B825-63308372A8A8}" dt="2022-04-06T04:38:27.090" v="2295"/>
          <ac:picMkLst>
            <pc:docMk/>
            <pc:sldMk cId="616402394" sldId="257"/>
            <ac:picMk id="16" creationId="{4A903820-C23E-9687-AAFF-785B22594447}"/>
          </ac:picMkLst>
        </pc:picChg>
        <pc:picChg chg="mod modCrop">
          <ac:chgData name="Perez, Luis (Barry Student)" userId="S::luis.perez3@mymail.barry.edu::e386ef5d-31ca-45de-8d57-583ebacdd674" providerId="AD" clId="Web-{9035A09C-866D-45EF-B825-63308372A8A8}" dt="2022-04-06T05:32:54.702" v="2464" actId="1076"/>
          <ac:picMkLst>
            <pc:docMk/>
            <pc:sldMk cId="616402394" sldId="257"/>
            <ac:picMk id="20" creationId="{BFED4F33-F360-973F-35E9-0B6F5029AF4E}"/>
          </ac:picMkLst>
        </pc:picChg>
        <pc:picChg chg="mod">
          <ac:chgData name="Perez, Luis (Barry Student)" userId="S::luis.perez3@mymail.barry.edu::e386ef5d-31ca-45de-8d57-583ebacdd674" providerId="AD" clId="Web-{9035A09C-866D-45EF-B825-63308372A8A8}" dt="2022-04-05T23:23:16.855" v="962" actId="14100"/>
          <ac:picMkLst>
            <pc:docMk/>
            <pc:sldMk cId="616402394" sldId="257"/>
            <ac:picMk id="22" creationId="{3B5A7140-E504-E6ED-984D-FE0C7A04E723}"/>
          </ac:picMkLst>
        </pc:picChg>
        <pc:picChg chg="add mod ord modCrop">
          <ac:chgData name="Perez, Luis (Barry Student)" userId="S::luis.perez3@mymail.barry.edu::e386ef5d-31ca-45de-8d57-583ebacdd674" providerId="AD" clId="Web-{9035A09C-866D-45EF-B825-63308372A8A8}" dt="2022-04-06T05:35:07.757" v="2474"/>
          <ac:picMkLst>
            <pc:docMk/>
            <pc:sldMk cId="616402394" sldId="257"/>
            <ac:picMk id="24" creationId="{0E9F5745-94CD-1181-73FF-D19620340669}"/>
          </ac:picMkLst>
        </pc:picChg>
        <pc:inkChg chg="del mod">
          <ac:chgData name="Perez, Luis (Barry Student)" userId="S::luis.perez3@mymail.barry.edu::e386ef5d-31ca-45de-8d57-583ebacdd674" providerId="AD" clId="Web-{9035A09C-866D-45EF-B825-63308372A8A8}" dt="2022-04-05T22:03:45.678" v="218"/>
          <ac:inkMkLst>
            <pc:docMk/>
            <pc:sldMk cId="616402394" sldId="257"/>
            <ac:inkMk id="5" creationId="{939089B4-DD8F-B0E7-5CDD-7E80C3956F72}"/>
          </ac:inkMkLst>
        </pc:inkChg>
        <pc:inkChg chg="del mod">
          <ac:chgData name="Perez, Luis (Barry Student)" userId="S::luis.perez3@mymail.barry.edu::e386ef5d-31ca-45de-8d57-583ebacdd674" providerId="AD" clId="Web-{9035A09C-866D-45EF-B825-63308372A8A8}" dt="2022-04-05T22:03:36.569" v="212"/>
          <ac:inkMkLst>
            <pc:docMk/>
            <pc:sldMk cId="616402394" sldId="257"/>
            <ac:inkMk id="7" creationId="{2C7A8014-B72D-B4AC-E2BD-D14AAB126632}"/>
          </ac:inkMkLst>
        </pc:inkChg>
        <pc:inkChg chg="del mod">
          <ac:chgData name="Perez, Luis (Barry Student)" userId="S::luis.perez3@mymail.barry.edu::e386ef5d-31ca-45de-8d57-583ebacdd674" providerId="AD" clId="Web-{9035A09C-866D-45EF-B825-63308372A8A8}" dt="2022-04-05T22:03:40.350" v="216"/>
          <ac:inkMkLst>
            <pc:docMk/>
            <pc:sldMk cId="616402394" sldId="257"/>
            <ac:inkMk id="10" creationId="{C3669FB3-4E08-F70C-5D35-F1F12C253ACC}"/>
          </ac:inkMkLst>
        </pc:inkChg>
        <pc:inkChg chg="del mod">
          <ac:chgData name="Perez, Luis (Barry Student)" userId="S::luis.perez3@mymail.barry.edu::e386ef5d-31ca-45de-8d57-583ebacdd674" providerId="AD" clId="Web-{9035A09C-866D-45EF-B825-63308372A8A8}" dt="2022-04-05T22:03:39.163" v="214"/>
          <ac:inkMkLst>
            <pc:docMk/>
            <pc:sldMk cId="616402394" sldId="257"/>
            <ac:inkMk id="11" creationId="{3B431B93-4408-95EA-181C-923E00B0091E}"/>
          </ac:inkMkLst>
        </pc:inkChg>
        <pc:cxnChg chg="mod">
          <ac:chgData name="Perez, Luis (Barry Student)" userId="S::luis.perez3@mymail.barry.edu::e386ef5d-31ca-45de-8d57-583ebacdd674" providerId="AD" clId="Web-{9035A09C-866D-45EF-B825-63308372A8A8}" dt="2022-04-06T04:27:57.351" v="2171" actId="1076"/>
          <ac:cxnSpMkLst>
            <pc:docMk/>
            <pc:sldMk cId="616402394" sldId="257"/>
            <ac:cxnSpMk id="30" creationId="{3296EA4C-4F68-F906-2E05-8B8C53B4A576}"/>
          </ac:cxnSpMkLst>
        </pc:cxnChg>
        <pc:cxnChg chg="add del mod">
          <ac:chgData name="Perez, Luis (Barry Student)" userId="S::luis.perez3@mymail.barry.edu::e386ef5d-31ca-45de-8d57-583ebacdd674" providerId="AD" clId="Web-{9035A09C-866D-45EF-B825-63308372A8A8}" dt="2022-04-06T05:34:34.442" v="2473"/>
          <ac:cxnSpMkLst>
            <pc:docMk/>
            <pc:sldMk cId="616402394" sldId="257"/>
            <ac:cxnSpMk id="61" creationId="{0244D01B-1213-BDDF-1539-DDFF6F729DBC}"/>
          </ac:cxnSpMkLst>
        </pc:cxnChg>
        <pc:cxnChg chg="add del mod">
          <ac:chgData name="Perez, Luis (Barry Student)" userId="S::luis.perez3@mymail.barry.edu::e386ef5d-31ca-45de-8d57-583ebacdd674" providerId="AD" clId="Web-{9035A09C-866D-45EF-B825-63308372A8A8}" dt="2022-04-06T05:34:01.503" v="2470"/>
          <ac:cxnSpMkLst>
            <pc:docMk/>
            <pc:sldMk cId="616402394" sldId="257"/>
            <ac:cxnSpMk id="76" creationId="{2BE0B0EC-A340-9D66-6C50-FA837CCD9424}"/>
          </ac:cxnSpMkLst>
        </pc:cxnChg>
      </pc:sldChg>
      <pc:sldChg chg="add del">
        <pc:chgData name="Perez, Luis (Barry Student)" userId="S::luis.perez3@mymail.barry.edu::e386ef5d-31ca-45de-8d57-583ebacdd674" providerId="AD" clId="Web-{9035A09C-866D-45EF-B825-63308372A8A8}" dt="2022-04-06T04:38:38.622" v="2297"/>
        <pc:sldMkLst>
          <pc:docMk/>
          <pc:sldMk cId="4141666430" sldId="260"/>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4-03T22:37:31.663"/>
    </inkml:context>
    <inkml:brush xml:id="br0">
      <inkml:brushProperty name="width" value="0.1" units="cm"/>
      <inkml:brushProperty name="height" value="0.1" units="cm"/>
      <inkml:brushProperty name="color" value="#E71224"/>
    </inkml:brush>
  </inkml:definitions>
  <inkml:trace contextRef="#ctx0" brushRef="#br0">15378 8308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1D340C-BDE4-E54E-B734-EE1F2C47AC1E}" type="datetimeFigureOut">
              <a:rPr lang="en-US" smtClean="0"/>
              <a:pPr/>
              <a:t>4/6/2022</a:t>
            </a:fld>
            <a:endParaRPr lang="en-US" dirty="0"/>
          </a:p>
        </p:txBody>
      </p:sp>
      <p:sp>
        <p:nvSpPr>
          <p:cNvPr id="4" name="Slide Image Placeholder 3"/>
          <p:cNvSpPr>
            <a:spLocks noGrp="1" noRot="1" noChangeAspect="1"/>
          </p:cNvSpPr>
          <p:nvPr>
            <p:ph type="sldImg" idx="2"/>
          </p:nvPr>
        </p:nvSpPr>
        <p:spPr>
          <a:xfrm>
            <a:off x="1200150" y="685800"/>
            <a:ext cx="4457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51765A-9E3A-104A-BCE9-BF2BBD62A2EE}" type="slidenum">
              <a:rPr lang="en-US" smtClean="0"/>
              <a:pPr/>
              <a:t>‹#›</a:t>
            </a:fld>
            <a:endParaRPr lang="en-US" dirty="0"/>
          </a:p>
        </p:txBody>
      </p:sp>
    </p:spTree>
    <p:extLst>
      <p:ext uri="{BB962C8B-B14F-4D97-AF65-F5344CB8AC3E}">
        <p14:creationId xmlns:p14="http://schemas.microsoft.com/office/powerpoint/2010/main" val="1601978637"/>
      </p:ext>
    </p:extLst>
  </p:cSld>
  <p:clrMap bg1="lt1" tx1="dk1" bg2="lt2" tx2="dk2" accent1="accent1" accent2="accent2" accent3="accent3" accent4="accent4" accent5="accent5" accent6="accent6" hlink="hlink" folHlink="folHlink"/>
  <p:notesStyle>
    <a:lvl1pPr marL="0" algn="l" defTabSz="457130" rtl="0" eaLnBrk="1" latinLnBrk="0" hangingPunct="1">
      <a:defRPr sz="1196" kern="1200">
        <a:solidFill>
          <a:schemeClr val="tx1"/>
        </a:solidFill>
        <a:latin typeface="+mn-lt"/>
        <a:ea typeface="+mn-ea"/>
        <a:cs typeface="+mn-cs"/>
      </a:defRPr>
    </a:lvl1pPr>
    <a:lvl2pPr marL="457130" algn="l" defTabSz="457130" rtl="0" eaLnBrk="1" latinLnBrk="0" hangingPunct="1">
      <a:defRPr sz="1196" kern="1200">
        <a:solidFill>
          <a:schemeClr val="tx1"/>
        </a:solidFill>
        <a:latin typeface="+mn-lt"/>
        <a:ea typeface="+mn-ea"/>
        <a:cs typeface="+mn-cs"/>
      </a:defRPr>
    </a:lvl2pPr>
    <a:lvl3pPr marL="914259" algn="l" defTabSz="457130" rtl="0" eaLnBrk="1" latinLnBrk="0" hangingPunct="1">
      <a:defRPr sz="1196" kern="1200">
        <a:solidFill>
          <a:schemeClr val="tx1"/>
        </a:solidFill>
        <a:latin typeface="+mn-lt"/>
        <a:ea typeface="+mn-ea"/>
        <a:cs typeface="+mn-cs"/>
      </a:defRPr>
    </a:lvl3pPr>
    <a:lvl4pPr marL="1371389" algn="l" defTabSz="457130" rtl="0" eaLnBrk="1" latinLnBrk="0" hangingPunct="1">
      <a:defRPr sz="1196" kern="1200">
        <a:solidFill>
          <a:schemeClr val="tx1"/>
        </a:solidFill>
        <a:latin typeface="+mn-lt"/>
        <a:ea typeface="+mn-ea"/>
        <a:cs typeface="+mn-cs"/>
      </a:defRPr>
    </a:lvl4pPr>
    <a:lvl5pPr marL="1828518" algn="l" defTabSz="457130" rtl="0" eaLnBrk="1" latinLnBrk="0" hangingPunct="1">
      <a:defRPr sz="1196" kern="1200">
        <a:solidFill>
          <a:schemeClr val="tx1"/>
        </a:solidFill>
        <a:latin typeface="+mn-lt"/>
        <a:ea typeface="+mn-ea"/>
        <a:cs typeface="+mn-cs"/>
      </a:defRPr>
    </a:lvl5pPr>
    <a:lvl6pPr marL="2285650" algn="l" defTabSz="457130" rtl="0" eaLnBrk="1" latinLnBrk="0" hangingPunct="1">
      <a:defRPr sz="1196" kern="1200">
        <a:solidFill>
          <a:schemeClr val="tx1"/>
        </a:solidFill>
        <a:latin typeface="+mn-lt"/>
        <a:ea typeface="+mn-ea"/>
        <a:cs typeface="+mn-cs"/>
      </a:defRPr>
    </a:lvl6pPr>
    <a:lvl7pPr marL="2742779" algn="l" defTabSz="457130" rtl="0" eaLnBrk="1" latinLnBrk="0" hangingPunct="1">
      <a:defRPr sz="1196" kern="1200">
        <a:solidFill>
          <a:schemeClr val="tx1"/>
        </a:solidFill>
        <a:latin typeface="+mn-lt"/>
        <a:ea typeface="+mn-ea"/>
        <a:cs typeface="+mn-cs"/>
      </a:defRPr>
    </a:lvl7pPr>
    <a:lvl8pPr marL="3199910" algn="l" defTabSz="457130" rtl="0" eaLnBrk="1" latinLnBrk="0" hangingPunct="1">
      <a:defRPr sz="1196" kern="1200">
        <a:solidFill>
          <a:schemeClr val="tx1"/>
        </a:solidFill>
        <a:latin typeface="+mn-lt"/>
        <a:ea typeface="+mn-ea"/>
        <a:cs typeface="+mn-cs"/>
      </a:defRPr>
    </a:lvl8pPr>
    <a:lvl9pPr marL="3657040" algn="l" defTabSz="457130" rtl="0" eaLnBrk="1" latinLnBrk="0" hangingPunct="1">
      <a:defRPr sz="119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85800"/>
            <a:ext cx="44577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F51765A-9E3A-104A-BCE9-BF2BBD62A2EE}" type="slidenum">
              <a:rPr lang="en-US" smtClean="0"/>
              <a:pPr/>
              <a:t>1</a:t>
            </a:fld>
            <a:endParaRPr lang="en-US" dirty="0"/>
          </a:p>
        </p:txBody>
      </p:sp>
    </p:spTree>
    <p:extLst>
      <p:ext uri="{BB962C8B-B14F-4D97-AF65-F5344CB8AC3E}">
        <p14:creationId xmlns:p14="http://schemas.microsoft.com/office/powerpoint/2010/main" val="1423638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66160" y="11362269"/>
            <a:ext cx="40416480" cy="7840134"/>
          </a:xfrm>
        </p:spPr>
        <p:txBody>
          <a:bodyPr/>
          <a:lstStyle/>
          <a:p>
            <a:r>
              <a:rPr lang="en-US"/>
              <a:t>Click to edit Master title style</a:t>
            </a:r>
          </a:p>
        </p:txBody>
      </p:sp>
      <p:sp>
        <p:nvSpPr>
          <p:cNvPr id="3" name="Subtitle 2"/>
          <p:cNvSpPr>
            <a:spLocks noGrp="1"/>
          </p:cNvSpPr>
          <p:nvPr>
            <p:ph type="subTitle" idx="1"/>
          </p:nvPr>
        </p:nvSpPr>
        <p:spPr>
          <a:xfrm>
            <a:off x="7132320" y="20726400"/>
            <a:ext cx="33284160" cy="9347200"/>
          </a:xfrm>
        </p:spPr>
        <p:txBody>
          <a:bodyPr/>
          <a:lstStyle>
            <a:lvl1pPr marL="0" indent="0" algn="ctr">
              <a:buNone/>
              <a:defRPr>
                <a:solidFill>
                  <a:schemeClr val="tx1">
                    <a:tint val="75000"/>
                  </a:schemeClr>
                </a:solidFill>
              </a:defRPr>
            </a:lvl1pPr>
            <a:lvl2pPr marL="2341203" indent="0" algn="ctr">
              <a:buNone/>
              <a:defRPr>
                <a:solidFill>
                  <a:schemeClr val="tx1">
                    <a:tint val="75000"/>
                  </a:schemeClr>
                </a:solidFill>
              </a:defRPr>
            </a:lvl2pPr>
            <a:lvl3pPr marL="4682403" indent="0" algn="ctr">
              <a:buNone/>
              <a:defRPr>
                <a:solidFill>
                  <a:schemeClr val="tx1">
                    <a:tint val="75000"/>
                  </a:schemeClr>
                </a:solidFill>
              </a:defRPr>
            </a:lvl3pPr>
            <a:lvl4pPr marL="7023606" indent="0" algn="ctr">
              <a:buNone/>
              <a:defRPr>
                <a:solidFill>
                  <a:schemeClr val="tx1">
                    <a:tint val="75000"/>
                  </a:schemeClr>
                </a:solidFill>
              </a:defRPr>
            </a:lvl4pPr>
            <a:lvl5pPr marL="9364808" indent="0" algn="ctr">
              <a:buNone/>
              <a:defRPr>
                <a:solidFill>
                  <a:schemeClr val="tx1">
                    <a:tint val="75000"/>
                  </a:schemeClr>
                </a:solidFill>
              </a:defRPr>
            </a:lvl5pPr>
            <a:lvl6pPr marL="11706011" indent="0" algn="ctr">
              <a:buNone/>
              <a:defRPr>
                <a:solidFill>
                  <a:schemeClr val="tx1">
                    <a:tint val="75000"/>
                  </a:schemeClr>
                </a:solidFill>
              </a:defRPr>
            </a:lvl6pPr>
            <a:lvl7pPr marL="14047213" indent="0" algn="ctr">
              <a:buNone/>
              <a:defRPr>
                <a:solidFill>
                  <a:schemeClr val="tx1">
                    <a:tint val="75000"/>
                  </a:schemeClr>
                </a:solidFill>
              </a:defRPr>
            </a:lvl7pPr>
            <a:lvl8pPr marL="16388416" indent="0" algn="ctr">
              <a:buNone/>
              <a:defRPr>
                <a:solidFill>
                  <a:schemeClr val="tx1">
                    <a:tint val="75000"/>
                  </a:schemeClr>
                </a:solidFill>
              </a:defRPr>
            </a:lvl8pPr>
            <a:lvl9pPr marL="187296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D4C4CA-94A1-834E-A2BA-CE4D58E93A41}" type="datetimeFigureOut">
              <a:rPr lang="en-US" smtClean="0"/>
              <a:pPr/>
              <a:t>4/6/2022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6FB06D-23CD-0545-AB49-68006C960DF0}" type="slidenum">
              <a:rPr lang="en-US" smtClean="0"/>
              <a:pPr/>
              <a:t>‹#›</a:t>
            </a:fld>
            <a:endParaRPr lang="en-US" dirty="0"/>
          </a:p>
        </p:txBody>
      </p:sp>
    </p:spTree>
    <p:extLst>
      <p:ext uri="{BB962C8B-B14F-4D97-AF65-F5344CB8AC3E}">
        <p14:creationId xmlns:p14="http://schemas.microsoft.com/office/powerpoint/2010/main" val="633414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D4C4CA-94A1-834E-A2BA-CE4D58E93A41}" type="datetimeFigureOut">
              <a:rPr lang="en-US" smtClean="0"/>
              <a:pPr/>
              <a:t>4/6/2022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6FB06D-23CD-0545-AB49-68006C960DF0}" type="slidenum">
              <a:rPr lang="en-US" smtClean="0"/>
              <a:pPr/>
              <a:t>‹#›</a:t>
            </a:fld>
            <a:endParaRPr lang="en-US" dirty="0"/>
          </a:p>
        </p:txBody>
      </p:sp>
    </p:spTree>
    <p:extLst>
      <p:ext uri="{BB962C8B-B14F-4D97-AF65-F5344CB8AC3E}">
        <p14:creationId xmlns:p14="http://schemas.microsoft.com/office/powerpoint/2010/main" val="375059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3051433" y="7027335"/>
            <a:ext cx="59906538" cy="149800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315324" y="7027335"/>
            <a:ext cx="178943632" cy="1498007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D4C4CA-94A1-834E-A2BA-CE4D58E93A41}" type="datetimeFigureOut">
              <a:rPr lang="en-US" smtClean="0"/>
              <a:pPr/>
              <a:t>4/6/2022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6FB06D-23CD-0545-AB49-68006C960DF0}" type="slidenum">
              <a:rPr lang="en-US" smtClean="0"/>
              <a:pPr/>
              <a:t>‹#›</a:t>
            </a:fld>
            <a:endParaRPr lang="en-US" dirty="0"/>
          </a:p>
        </p:txBody>
      </p:sp>
    </p:spTree>
    <p:extLst>
      <p:ext uri="{BB962C8B-B14F-4D97-AF65-F5344CB8AC3E}">
        <p14:creationId xmlns:p14="http://schemas.microsoft.com/office/powerpoint/2010/main" val="370461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D4C4CA-94A1-834E-A2BA-CE4D58E93A41}" type="datetimeFigureOut">
              <a:rPr lang="en-US" smtClean="0"/>
              <a:pPr/>
              <a:t>4/6/2022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6FB06D-23CD-0545-AB49-68006C960DF0}" type="slidenum">
              <a:rPr lang="en-US" smtClean="0"/>
              <a:pPr/>
              <a:t>‹#›</a:t>
            </a:fld>
            <a:endParaRPr lang="en-US" dirty="0"/>
          </a:p>
        </p:txBody>
      </p:sp>
    </p:spTree>
    <p:extLst>
      <p:ext uri="{BB962C8B-B14F-4D97-AF65-F5344CB8AC3E}">
        <p14:creationId xmlns:p14="http://schemas.microsoft.com/office/powerpoint/2010/main" val="877201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6028" y="23503468"/>
            <a:ext cx="40416480" cy="7264400"/>
          </a:xfrm>
        </p:spPr>
        <p:txBody>
          <a:bodyPr anchor="t"/>
          <a:lstStyle>
            <a:lvl1pPr algn="l">
              <a:defRPr sz="20455" b="1" cap="all"/>
            </a:lvl1pPr>
          </a:lstStyle>
          <a:p>
            <a:r>
              <a:rPr lang="en-US"/>
              <a:t>Click to edit Master title style</a:t>
            </a:r>
          </a:p>
        </p:txBody>
      </p:sp>
      <p:sp>
        <p:nvSpPr>
          <p:cNvPr id="3" name="Text Placeholder 2"/>
          <p:cNvSpPr>
            <a:spLocks noGrp="1"/>
          </p:cNvSpPr>
          <p:nvPr>
            <p:ph type="body" idx="1"/>
          </p:nvPr>
        </p:nvSpPr>
        <p:spPr>
          <a:xfrm>
            <a:off x="3756028" y="15502473"/>
            <a:ext cx="40416480" cy="8000998"/>
          </a:xfrm>
        </p:spPr>
        <p:txBody>
          <a:bodyPr anchor="b"/>
          <a:lstStyle>
            <a:lvl1pPr marL="0" indent="0">
              <a:buNone/>
              <a:defRPr sz="10182">
                <a:solidFill>
                  <a:schemeClr val="tx1">
                    <a:tint val="75000"/>
                  </a:schemeClr>
                </a:solidFill>
              </a:defRPr>
            </a:lvl1pPr>
            <a:lvl2pPr marL="2341203" indent="0">
              <a:buNone/>
              <a:defRPr sz="9273">
                <a:solidFill>
                  <a:schemeClr val="tx1">
                    <a:tint val="75000"/>
                  </a:schemeClr>
                </a:solidFill>
              </a:defRPr>
            </a:lvl2pPr>
            <a:lvl3pPr marL="4682403" indent="0">
              <a:buNone/>
              <a:defRPr sz="8182">
                <a:solidFill>
                  <a:schemeClr val="tx1">
                    <a:tint val="75000"/>
                  </a:schemeClr>
                </a:solidFill>
              </a:defRPr>
            </a:lvl3pPr>
            <a:lvl4pPr marL="7023606" indent="0">
              <a:buNone/>
              <a:defRPr sz="7182">
                <a:solidFill>
                  <a:schemeClr val="tx1">
                    <a:tint val="75000"/>
                  </a:schemeClr>
                </a:solidFill>
              </a:defRPr>
            </a:lvl4pPr>
            <a:lvl5pPr marL="9364808" indent="0">
              <a:buNone/>
              <a:defRPr sz="7182">
                <a:solidFill>
                  <a:schemeClr val="tx1">
                    <a:tint val="75000"/>
                  </a:schemeClr>
                </a:solidFill>
              </a:defRPr>
            </a:lvl5pPr>
            <a:lvl6pPr marL="11706011" indent="0">
              <a:buNone/>
              <a:defRPr sz="7182">
                <a:solidFill>
                  <a:schemeClr val="tx1">
                    <a:tint val="75000"/>
                  </a:schemeClr>
                </a:solidFill>
              </a:defRPr>
            </a:lvl6pPr>
            <a:lvl7pPr marL="14047213" indent="0">
              <a:buNone/>
              <a:defRPr sz="7182">
                <a:solidFill>
                  <a:schemeClr val="tx1">
                    <a:tint val="75000"/>
                  </a:schemeClr>
                </a:solidFill>
              </a:defRPr>
            </a:lvl7pPr>
            <a:lvl8pPr marL="16388416" indent="0">
              <a:buNone/>
              <a:defRPr sz="7182">
                <a:solidFill>
                  <a:schemeClr val="tx1">
                    <a:tint val="75000"/>
                  </a:schemeClr>
                </a:solidFill>
              </a:defRPr>
            </a:lvl8pPr>
            <a:lvl9pPr marL="18729617" indent="0">
              <a:buNone/>
              <a:defRPr sz="718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D4C4CA-94A1-834E-A2BA-CE4D58E93A41}" type="datetimeFigureOut">
              <a:rPr lang="en-US" smtClean="0"/>
              <a:pPr/>
              <a:t>4/6/2022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6FB06D-23CD-0545-AB49-68006C960DF0}" type="slidenum">
              <a:rPr lang="en-US" smtClean="0"/>
              <a:pPr/>
              <a:t>‹#›</a:t>
            </a:fld>
            <a:endParaRPr lang="en-US" dirty="0"/>
          </a:p>
        </p:txBody>
      </p:sp>
    </p:spTree>
    <p:extLst>
      <p:ext uri="{BB962C8B-B14F-4D97-AF65-F5344CB8AC3E}">
        <p14:creationId xmlns:p14="http://schemas.microsoft.com/office/powerpoint/2010/main" val="2800635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315321" y="40961735"/>
            <a:ext cx="119425082" cy="115866335"/>
          </a:xfrm>
        </p:spPr>
        <p:txBody>
          <a:bodyPr/>
          <a:lstStyle>
            <a:lvl1pPr>
              <a:defRPr sz="14364"/>
            </a:lvl1pPr>
            <a:lvl2pPr>
              <a:defRPr sz="12273"/>
            </a:lvl2pPr>
            <a:lvl3pPr>
              <a:defRPr sz="10182"/>
            </a:lvl3pPr>
            <a:lvl4pPr>
              <a:defRPr sz="9273"/>
            </a:lvl4pPr>
            <a:lvl5pPr>
              <a:defRPr sz="9273"/>
            </a:lvl5pPr>
            <a:lvl6pPr>
              <a:defRPr sz="9273"/>
            </a:lvl6pPr>
            <a:lvl7pPr>
              <a:defRPr sz="9273"/>
            </a:lvl7pPr>
            <a:lvl8pPr>
              <a:defRPr sz="9273"/>
            </a:lvl8pPr>
            <a:lvl9pPr>
              <a:defRPr sz="9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3532886" y="40961735"/>
            <a:ext cx="119425088" cy="115866335"/>
          </a:xfrm>
        </p:spPr>
        <p:txBody>
          <a:bodyPr/>
          <a:lstStyle>
            <a:lvl1pPr>
              <a:defRPr sz="14364"/>
            </a:lvl1pPr>
            <a:lvl2pPr>
              <a:defRPr sz="12273"/>
            </a:lvl2pPr>
            <a:lvl3pPr>
              <a:defRPr sz="10182"/>
            </a:lvl3pPr>
            <a:lvl4pPr>
              <a:defRPr sz="9273"/>
            </a:lvl4pPr>
            <a:lvl5pPr>
              <a:defRPr sz="9273"/>
            </a:lvl5pPr>
            <a:lvl6pPr>
              <a:defRPr sz="9273"/>
            </a:lvl6pPr>
            <a:lvl7pPr>
              <a:defRPr sz="9273"/>
            </a:lvl7pPr>
            <a:lvl8pPr>
              <a:defRPr sz="9273"/>
            </a:lvl8pPr>
            <a:lvl9pPr>
              <a:defRPr sz="9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D4C4CA-94A1-834E-A2BA-CE4D58E93A41}" type="datetimeFigureOut">
              <a:rPr lang="en-US" smtClean="0"/>
              <a:pPr/>
              <a:t>4/6/2022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6FB06D-23CD-0545-AB49-68006C960DF0}" type="slidenum">
              <a:rPr lang="en-US" smtClean="0"/>
              <a:pPr/>
              <a:t>‹#›</a:t>
            </a:fld>
            <a:endParaRPr lang="en-US" dirty="0"/>
          </a:p>
        </p:txBody>
      </p:sp>
    </p:spTree>
    <p:extLst>
      <p:ext uri="{BB962C8B-B14F-4D97-AF65-F5344CB8AC3E}">
        <p14:creationId xmlns:p14="http://schemas.microsoft.com/office/powerpoint/2010/main" val="23994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77440" y="1464735"/>
            <a:ext cx="42793920" cy="609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377443" y="8187269"/>
            <a:ext cx="21008978" cy="3412065"/>
          </a:xfrm>
        </p:spPr>
        <p:txBody>
          <a:bodyPr anchor="b"/>
          <a:lstStyle>
            <a:lvl1pPr marL="0" indent="0">
              <a:buNone/>
              <a:defRPr sz="12273" b="1"/>
            </a:lvl1pPr>
            <a:lvl2pPr marL="2341203" indent="0">
              <a:buNone/>
              <a:defRPr sz="10182" b="1"/>
            </a:lvl2pPr>
            <a:lvl3pPr marL="4682403" indent="0">
              <a:buNone/>
              <a:defRPr sz="9273" b="1"/>
            </a:lvl3pPr>
            <a:lvl4pPr marL="7023606" indent="0">
              <a:buNone/>
              <a:defRPr sz="8182" b="1"/>
            </a:lvl4pPr>
            <a:lvl5pPr marL="9364808" indent="0">
              <a:buNone/>
              <a:defRPr sz="8182" b="1"/>
            </a:lvl5pPr>
            <a:lvl6pPr marL="11706011" indent="0">
              <a:buNone/>
              <a:defRPr sz="8182" b="1"/>
            </a:lvl6pPr>
            <a:lvl7pPr marL="14047213" indent="0">
              <a:buNone/>
              <a:defRPr sz="8182" b="1"/>
            </a:lvl7pPr>
            <a:lvl8pPr marL="16388416" indent="0">
              <a:buNone/>
              <a:defRPr sz="8182" b="1"/>
            </a:lvl8pPr>
            <a:lvl9pPr marL="18729617" indent="0">
              <a:buNone/>
              <a:defRPr sz="8182" b="1"/>
            </a:lvl9pPr>
          </a:lstStyle>
          <a:p>
            <a:pPr lvl="0"/>
            <a:r>
              <a:rPr lang="en-US"/>
              <a:t>Click to edit Master text styles</a:t>
            </a:r>
          </a:p>
        </p:txBody>
      </p:sp>
      <p:sp>
        <p:nvSpPr>
          <p:cNvPr id="4" name="Content Placeholder 3"/>
          <p:cNvSpPr>
            <a:spLocks noGrp="1"/>
          </p:cNvSpPr>
          <p:nvPr>
            <p:ph sz="half" idx="2"/>
          </p:nvPr>
        </p:nvSpPr>
        <p:spPr>
          <a:xfrm>
            <a:off x="2377443" y="11599335"/>
            <a:ext cx="21008978" cy="21073535"/>
          </a:xfrm>
        </p:spPr>
        <p:txBody>
          <a:bodyPr/>
          <a:lstStyle>
            <a:lvl1pPr>
              <a:defRPr sz="12273"/>
            </a:lvl1pPr>
            <a:lvl2pPr>
              <a:defRPr sz="10182"/>
            </a:lvl2pPr>
            <a:lvl3pPr>
              <a:defRPr sz="9273"/>
            </a:lvl3pPr>
            <a:lvl4pPr>
              <a:defRPr sz="8182"/>
            </a:lvl4pPr>
            <a:lvl5pPr>
              <a:defRPr sz="8182"/>
            </a:lvl5pPr>
            <a:lvl6pPr>
              <a:defRPr sz="8182"/>
            </a:lvl6pPr>
            <a:lvl7pPr>
              <a:defRPr sz="8182"/>
            </a:lvl7pPr>
            <a:lvl8pPr>
              <a:defRPr sz="8182"/>
            </a:lvl8pPr>
            <a:lvl9pPr>
              <a:defRPr sz="81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4154133" y="8187269"/>
            <a:ext cx="21017230" cy="3412065"/>
          </a:xfrm>
        </p:spPr>
        <p:txBody>
          <a:bodyPr anchor="b"/>
          <a:lstStyle>
            <a:lvl1pPr marL="0" indent="0">
              <a:buNone/>
              <a:defRPr sz="12273" b="1"/>
            </a:lvl1pPr>
            <a:lvl2pPr marL="2341203" indent="0">
              <a:buNone/>
              <a:defRPr sz="10182" b="1"/>
            </a:lvl2pPr>
            <a:lvl3pPr marL="4682403" indent="0">
              <a:buNone/>
              <a:defRPr sz="9273" b="1"/>
            </a:lvl3pPr>
            <a:lvl4pPr marL="7023606" indent="0">
              <a:buNone/>
              <a:defRPr sz="8182" b="1"/>
            </a:lvl4pPr>
            <a:lvl5pPr marL="9364808" indent="0">
              <a:buNone/>
              <a:defRPr sz="8182" b="1"/>
            </a:lvl5pPr>
            <a:lvl6pPr marL="11706011" indent="0">
              <a:buNone/>
              <a:defRPr sz="8182" b="1"/>
            </a:lvl6pPr>
            <a:lvl7pPr marL="14047213" indent="0">
              <a:buNone/>
              <a:defRPr sz="8182" b="1"/>
            </a:lvl7pPr>
            <a:lvl8pPr marL="16388416" indent="0">
              <a:buNone/>
              <a:defRPr sz="8182" b="1"/>
            </a:lvl8pPr>
            <a:lvl9pPr marL="18729617" indent="0">
              <a:buNone/>
              <a:defRPr sz="8182" b="1"/>
            </a:lvl9pPr>
          </a:lstStyle>
          <a:p>
            <a:pPr lvl="0"/>
            <a:r>
              <a:rPr lang="en-US"/>
              <a:t>Click to edit Master text styles</a:t>
            </a:r>
          </a:p>
        </p:txBody>
      </p:sp>
      <p:sp>
        <p:nvSpPr>
          <p:cNvPr id="6" name="Content Placeholder 5"/>
          <p:cNvSpPr>
            <a:spLocks noGrp="1"/>
          </p:cNvSpPr>
          <p:nvPr>
            <p:ph sz="quarter" idx="4"/>
          </p:nvPr>
        </p:nvSpPr>
        <p:spPr>
          <a:xfrm>
            <a:off x="24154133" y="11599335"/>
            <a:ext cx="21017230" cy="21073535"/>
          </a:xfrm>
        </p:spPr>
        <p:txBody>
          <a:bodyPr/>
          <a:lstStyle>
            <a:lvl1pPr>
              <a:defRPr sz="12273"/>
            </a:lvl1pPr>
            <a:lvl2pPr>
              <a:defRPr sz="10182"/>
            </a:lvl2pPr>
            <a:lvl3pPr>
              <a:defRPr sz="9273"/>
            </a:lvl3pPr>
            <a:lvl4pPr>
              <a:defRPr sz="8182"/>
            </a:lvl4pPr>
            <a:lvl5pPr>
              <a:defRPr sz="8182"/>
            </a:lvl5pPr>
            <a:lvl6pPr>
              <a:defRPr sz="8182"/>
            </a:lvl6pPr>
            <a:lvl7pPr>
              <a:defRPr sz="8182"/>
            </a:lvl7pPr>
            <a:lvl8pPr>
              <a:defRPr sz="8182"/>
            </a:lvl8pPr>
            <a:lvl9pPr>
              <a:defRPr sz="81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D4C4CA-94A1-834E-A2BA-CE4D58E93A41}" type="datetimeFigureOut">
              <a:rPr lang="en-US" smtClean="0"/>
              <a:pPr/>
              <a:t>4/6/2022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6FB06D-23CD-0545-AB49-68006C960DF0}" type="slidenum">
              <a:rPr lang="en-US" smtClean="0"/>
              <a:pPr/>
              <a:t>‹#›</a:t>
            </a:fld>
            <a:endParaRPr lang="en-US" dirty="0"/>
          </a:p>
        </p:txBody>
      </p:sp>
    </p:spTree>
    <p:extLst>
      <p:ext uri="{BB962C8B-B14F-4D97-AF65-F5344CB8AC3E}">
        <p14:creationId xmlns:p14="http://schemas.microsoft.com/office/powerpoint/2010/main" val="1572439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D4C4CA-94A1-834E-A2BA-CE4D58E93A41}" type="datetimeFigureOut">
              <a:rPr lang="en-US" smtClean="0"/>
              <a:pPr/>
              <a:t>4/6/2022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6FB06D-23CD-0545-AB49-68006C960DF0}" type="slidenum">
              <a:rPr lang="en-US" smtClean="0"/>
              <a:pPr/>
              <a:t>‹#›</a:t>
            </a:fld>
            <a:endParaRPr lang="en-US" dirty="0"/>
          </a:p>
        </p:txBody>
      </p:sp>
    </p:spTree>
    <p:extLst>
      <p:ext uri="{BB962C8B-B14F-4D97-AF65-F5344CB8AC3E}">
        <p14:creationId xmlns:p14="http://schemas.microsoft.com/office/powerpoint/2010/main" val="194878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4C4CA-94A1-834E-A2BA-CE4D58E93A41}" type="datetimeFigureOut">
              <a:rPr lang="en-US" smtClean="0"/>
              <a:pPr/>
              <a:t>4/6/2022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6FB06D-23CD-0545-AB49-68006C960DF0}" type="slidenum">
              <a:rPr lang="en-US" smtClean="0"/>
              <a:pPr/>
              <a:t>‹#›</a:t>
            </a:fld>
            <a:endParaRPr lang="en-US" dirty="0"/>
          </a:p>
        </p:txBody>
      </p:sp>
    </p:spTree>
    <p:extLst>
      <p:ext uri="{BB962C8B-B14F-4D97-AF65-F5344CB8AC3E}">
        <p14:creationId xmlns:p14="http://schemas.microsoft.com/office/powerpoint/2010/main" val="1149775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77446" y="1456266"/>
            <a:ext cx="15643228" cy="6197600"/>
          </a:xfrm>
        </p:spPr>
        <p:txBody>
          <a:bodyPr anchor="b"/>
          <a:lstStyle>
            <a:lvl1pPr algn="l">
              <a:defRPr sz="10182" b="1"/>
            </a:lvl1pPr>
          </a:lstStyle>
          <a:p>
            <a:r>
              <a:rPr lang="en-US"/>
              <a:t>Click to edit Master title style</a:t>
            </a:r>
          </a:p>
        </p:txBody>
      </p:sp>
      <p:sp>
        <p:nvSpPr>
          <p:cNvPr id="3" name="Content Placeholder 2"/>
          <p:cNvSpPr>
            <a:spLocks noGrp="1"/>
          </p:cNvSpPr>
          <p:nvPr>
            <p:ph idx="1"/>
          </p:nvPr>
        </p:nvSpPr>
        <p:spPr>
          <a:xfrm>
            <a:off x="18590260" y="1456271"/>
            <a:ext cx="26581100" cy="31216602"/>
          </a:xfrm>
        </p:spPr>
        <p:txBody>
          <a:bodyPr/>
          <a:lstStyle>
            <a:lvl1pPr>
              <a:defRPr sz="16364"/>
            </a:lvl1pPr>
            <a:lvl2pPr>
              <a:defRPr sz="14364"/>
            </a:lvl2pPr>
            <a:lvl3pPr>
              <a:defRPr sz="12273"/>
            </a:lvl3pPr>
            <a:lvl4pPr>
              <a:defRPr sz="10182"/>
            </a:lvl4pPr>
            <a:lvl5pPr>
              <a:defRPr sz="10182"/>
            </a:lvl5pPr>
            <a:lvl6pPr>
              <a:defRPr sz="10182"/>
            </a:lvl6pPr>
            <a:lvl7pPr>
              <a:defRPr sz="10182"/>
            </a:lvl7pPr>
            <a:lvl8pPr>
              <a:defRPr sz="10182"/>
            </a:lvl8pPr>
            <a:lvl9pPr>
              <a:defRPr sz="101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377446" y="7653871"/>
            <a:ext cx="15643228" cy="25019002"/>
          </a:xfrm>
        </p:spPr>
        <p:txBody>
          <a:bodyPr/>
          <a:lstStyle>
            <a:lvl1pPr marL="0" indent="0">
              <a:buNone/>
              <a:defRPr sz="7182"/>
            </a:lvl1pPr>
            <a:lvl2pPr marL="2341203" indent="0">
              <a:buNone/>
              <a:defRPr sz="6091"/>
            </a:lvl2pPr>
            <a:lvl3pPr marL="4682403" indent="0">
              <a:buNone/>
              <a:defRPr sz="5182"/>
            </a:lvl3pPr>
            <a:lvl4pPr marL="7023606" indent="0">
              <a:buNone/>
              <a:defRPr sz="4546"/>
            </a:lvl4pPr>
            <a:lvl5pPr marL="9364808" indent="0">
              <a:buNone/>
              <a:defRPr sz="4546"/>
            </a:lvl5pPr>
            <a:lvl6pPr marL="11706011" indent="0">
              <a:buNone/>
              <a:defRPr sz="4546"/>
            </a:lvl6pPr>
            <a:lvl7pPr marL="14047213" indent="0">
              <a:buNone/>
              <a:defRPr sz="4546"/>
            </a:lvl7pPr>
            <a:lvl8pPr marL="16388416" indent="0">
              <a:buNone/>
              <a:defRPr sz="4546"/>
            </a:lvl8pPr>
            <a:lvl9pPr marL="18729617" indent="0">
              <a:buNone/>
              <a:defRPr sz="4546"/>
            </a:lvl9pPr>
          </a:lstStyle>
          <a:p>
            <a:pPr lvl="0"/>
            <a:r>
              <a:rPr lang="en-US"/>
              <a:t>Click to edit Master text styles</a:t>
            </a:r>
          </a:p>
        </p:txBody>
      </p:sp>
      <p:sp>
        <p:nvSpPr>
          <p:cNvPr id="5" name="Date Placeholder 4"/>
          <p:cNvSpPr>
            <a:spLocks noGrp="1"/>
          </p:cNvSpPr>
          <p:nvPr>
            <p:ph type="dt" sz="half" idx="10"/>
          </p:nvPr>
        </p:nvSpPr>
        <p:spPr/>
        <p:txBody>
          <a:bodyPr/>
          <a:lstStyle/>
          <a:p>
            <a:fld id="{85D4C4CA-94A1-834E-A2BA-CE4D58E93A41}" type="datetimeFigureOut">
              <a:rPr lang="en-US" smtClean="0"/>
              <a:pPr/>
              <a:t>4/6/2022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6FB06D-23CD-0545-AB49-68006C960DF0}" type="slidenum">
              <a:rPr lang="en-US" smtClean="0"/>
              <a:pPr/>
              <a:t>‹#›</a:t>
            </a:fld>
            <a:endParaRPr lang="en-US" dirty="0"/>
          </a:p>
        </p:txBody>
      </p:sp>
    </p:spTree>
    <p:extLst>
      <p:ext uri="{BB962C8B-B14F-4D97-AF65-F5344CB8AC3E}">
        <p14:creationId xmlns:p14="http://schemas.microsoft.com/office/powerpoint/2010/main" val="1435646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9898" y="25603201"/>
            <a:ext cx="28529280" cy="3022602"/>
          </a:xfrm>
        </p:spPr>
        <p:txBody>
          <a:bodyPr anchor="b"/>
          <a:lstStyle>
            <a:lvl1pPr algn="l">
              <a:defRPr sz="10182" b="1"/>
            </a:lvl1pPr>
          </a:lstStyle>
          <a:p>
            <a:r>
              <a:rPr lang="en-US"/>
              <a:t>Click to edit Master title style</a:t>
            </a:r>
          </a:p>
        </p:txBody>
      </p:sp>
      <p:sp>
        <p:nvSpPr>
          <p:cNvPr id="3" name="Picture Placeholder 2"/>
          <p:cNvSpPr>
            <a:spLocks noGrp="1"/>
          </p:cNvSpPr>
          <p:nvPr>
            <p:ph type="pic" idx="1"/>
          </p:nvPr>
        </p:nvSpPr>
        <p:spPr>
          <a:xfrm>
            <a:off x="9319898" y="3268134"/>
            <a:ext cx="28529280" cy="21945600"/>
          </a:xfrm>
        </p:spPr>
        <p:txBody>
          <a:bodyPr/>
          <a:lstStyle>
            <a:lvl1pPr marL="0" indent="0">
              <a:buNone/>
              <a:defRPr sz="16364"/>
            </a:lvl1pPr>
            <a:lvl2pPr marL="2341203" indent="0">
              <a:buNone/>
              <a:defRPr sz="14364"/>
            </a:lvl2pPr>
            <a:lvl3pPr marL="4682403" indent="0">
              <a:buNone/>
              <a:defRPr sz="12273"/>
            </a:lvl3pPr>
            <a:lvl4pPr marL="7023606" indent="0">
              <a:buNone/>
              <a:defRPr sz="10182"/>
            </a:lvl4pPr>
            <a:lvl5pPr marL="9364808" indent="0">
              <a:buNone/>
              <a:defRPr sz="10182"/>
            </a:lvl5pPr>
            <a:lvl6pPr marL="11706011" indent="0">
              <a:buNone/>
              <a:defRPr sz="10182"/>
            </a:lvl6pPr>
            <a:lvl7pPr marL="14047213" indent="0">
              <a:buNone/>
              <a:defRPr sz="10182"/>
            </a:lvl7pPr>
            <a:lvl8pPr marL="16388416" indent="0">
              <a:buNone/>
              <a:defRPr sz="10182"/>
            </a:lvl8pPr>
            <a:lvl9pPr marL="18729617" indent="0">
              <a:buNone/>
              <a:defRPr sz="10182"/>
            </a:lvl9pPr>
          </a:lstStyle>
          <a:p>
            <a:r>
              <a:rPr lang="en-US" dirty="0"/>
              <a:t>Click icon to add picture</a:t>
            </a:r>
          </a:p>
        </p:txBody>
      </p:sp>
      <p:sp>
        <p:nvSpPr>
          <p:cNvPr id="4" name="Text Placeholder 3"/>
          <p:cNvSpPr>
            <a:spLocks noGrp="1"/>
          </p:cNvSpPr>
          <p:nvPr>
            <p:ph type="body" sz="half" idx="2"/>
          </p:nvPr>
        </p:nvSpPr>
        <p:spPr>
          <a:xfrm>
            <a:off x="9319898" y="28625803"/>
            <a:ext cx="28529280" cy="4292598"/>
          </a:xfrm>
        </p:spPr>
        <p:txBody>
          <a:bodyPr/>
          <a:lstStyle>
            <a:lvl1pPr marL="0" indent="0">
              <a:buNone/>
              <a:defRPr sz="7182"/>
            </a:lvl1pPr>
            <a:lvl2pPr marL="2341203" indent="0">
              <a:buNone/>
              <a:defRPr sz="6091"/>
            </a:lvl2pPr>
            <a:lvl3pPr marL="4682403" indent="0">
              <a:buNone/>
              <a:defRPr sz="5182"/>
            </a:lvl3pPr>
            <a:lvl4pPr marL="7023606" indent="0">
              <a:buNone/>
              <a:defRPr sz="4546"/>
            </a:lvl4pPr>
            <a:lvl5pPr marL="9364808" indent="0">
              <a:buNone/>
              <a:defRPr sz="4546"/>
            </a:lvl5pPr>
            <a:lvl6pPr marL="11706011" indent="0">
              <a:buNone/>
              <a:defRPr sz="4546"/>
            </a:lvl6pPr>
            <a:lvl7pPr marL="14047213" indent="0">
              <a:buNone/>
              <a:defRPr sz="4546"/>
            </a:lvl7pPr>
            <a:lvl8pPr marL="16388416" indent="0">
              <a:buNone/>
              <a:defRPr sz="4546"/>
            </a:lvl8pPr>
            <a:lvl9pPr marL="18729617" indent="0">
              <a:buNone/>
              <a:defRPr sz="4546"/>
            </a:lvl9pPr>
          </a:lstStyle>
          <a:p>
            <a:pPr lvl="0"/>
            <a:r>
              <a:rPr lang="en-US"/>
              <a:t>Click to edit Master text styles</a:t>
            </a:r>
          </a:p>
        </p:txBody>
      </p:sp>
      <p:sp>
        <p:nvSpPr>
          <p:cNvPr id="5" name="Date Placeholder 4"/>
          <p:cNvSpPr>
            <a:spLocks noGrp="1"/>
          </p:cNvSpPr>
          <p:nvPr>
            <p:ph type="dt" sz="half" idx="10"/>
          </p:nvPr>
        </p:nvSpPr>
        <p:spPr/>
        <p:txBody>
          <a:bodyPr/>
          <a:lstStyle/>
          <a:p>
            <a:fld id="{85D4C4CA-94A1-834E-A2BA-CE4D58E93A41}" type="datetimeFigureOut">
              <a:rPr lang="en-US" smtClean="0"/>
              <a:pPr/>
              <a:t>4/6/2022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6FB06D-23CD-0545-AB49-68006C960DF0}" type="slidenum">
              <a:rPr lang="en-US" smtClean="0"/>
              <a:pPr/>
              <a:t>‹#›</a:t>
            </a:fld>
            <a:endParaRPr lang="en-US" dirty="0"/>
          </a:p>
        </p:txBody>
      </p:sp>
    </p:spTree>
    <p:extLst>
      <p:ext uri="{BB962C8B-B14F-4D97-AF65-F5344CB8AC3E}">
        <p14:creationId xmlns:p14="http://schemas.microsoft.com/office/powerpoint/2010/main" val="97376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77440" y="1464735"/>
            <a:ext cx="42793920" cy="6096000"/>
          </a:xfrm>
          <a:prstGeom prst="rect">
            <a:avLst/>
          </a:prstGeom>
        </p:spPr>
        <p:txBody>
          <a:bodyPr vert="horz" lIns="801150" tIns="400576" rIns="801150" bIns="400576" rtlCol="0" anchor="ctr">
            <a:normAutofit/>
          </a:bodyPr>
          <a:lstStyle/>
          <a:p>
            <a:r>
              <a:rPr lang="en-US"/>
              <a:t>Click to edit Master title style</a:t>
            </a:r>
          </a:p>
        </p:txBody>
      </p:sp>
      <p:sp>
        <p:nvSpPr>
          <p:cNvPr id="3" name="Text Placeholder 2"/>
          <p:cNvSpPr>
            <a:spLocks noGrp="1"/>
          </p:cNvSpPr>
          <p:nvPr>
            <p:ph type="body" idx="1"/>
          </p:nvPr>
        </p:nvSpPr>
        <p:spPr>
          <a:xfrm>
            <a:off x="2377440" y="8534407"/>
            <a:ext cx="42793920" cy="24138468"/>
          </a:xfrm>
          <a:prstGeom prst="rect">
            <a:avLst/>
          </a:prstGeom>
        </p:spPr>
        <p:txBody>
          <a:bodyPr vert="horz" lIns="801150" tIns="400576" rIns="801150" bIns="4005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377440" y="33900536"/>
            <a:ext cx="11094720" cy="1947334"/>
          </a:xfrm>
          <a:prstGeom prst="rect">
            <a:avLst/>
          </a:prstGeom>
        </p:spPr>
        <p:txBody>
          <a:bodyPr vert="horz" lIns="801150" tIns="400576" rIns="801150" bIns="400576" rtlCol="0" anchor="ctr"/>
          <a:lstStyle>
            <a:lvl1pPr algn="l">
              <a:defRPr sz="6091">
                <a:solidFill>
                  <a:schemeClr val="tx1">
                    <a:tint val="75000"/>
                  </a:schemeClr>
                </a:solidFill>
              </a:defRPr>
            </a:lvl1pPr>
          </a:lstStyle>
          <a:p>
            <a:fld id="{85D4C4CA-94A1-834E-A2BA-CE4D58E93A41}" type="datetimeFigureOut">
              <a:rPr lang="en-US" smtClean="0"/>
              <a:pPr/>
              <a:t>4/6/2022</a:t>
            </a:fld>
            <a:endParaRPr lang="en-US" dirty="0"/>
          </a:p>
        </p:txBody>
      </p:sp>
      <p:sp>
        <p:nvSpPr>
          <p:cNvPr id="5" name="Footer Placeholder 4"/>
          <p:cNvSpPr>
            <a:spLocks noGrp="1"/>
          </p:cNvSpPr>
          <p:nvPr>
            <p:ph type="ftr" sz="quarter" idx="3"/>
          </p:nvPr>
        </p:nvSpPr>
        <p:spPr>
          <a:xfrm>
            <a:off x="16245840" y="33900536"/>
            <a:ext cx="15057120" cy="1947334"/>
          </a:xfrm>
          <a:prstGeom prst="rect">
            <a:avLst/>
          </a:prstGeom>
        </p:spPr>
        <p:txBody>
          <a:bodyPr vert="horz" lIns="801150" tIns="400576" rIns="801150" bIns="400576" rtlCol="0" anchor="ctr"/>
          <a:lstStyle>
            <a:lvl1pPr algn="ctr">
              <a:defRPr sz="609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4076640" y="33900536"/>
            <a:ext cx="11094720" cy="1947334"/>
          </a:xfrm>
          <a:prstGeom prst="rect">
            <a:avLst/>
          </a:prstGeom>
        </p:spPr>
        <p:txBody>
          <a:bodyPr vert="horz" lIns="801150" tIns="400576" rIns="801150" bIns="400576" rtlCol="0" anchor="ctr"/>
          <a:lstStyle>
            <a:lvl1pPr algn="r">
              <a:defRPr sz="6091">
                <a:solidFill>
                  <a:schemeClr val="tx1">
                    <a:tint val="75000"/>
                  </a:schemeClr>
                </a:solidFill>
              </a:defRPr>
            </a:lvl1pPr>
          </a:lstStyle>
          <a:p>
            <a:fld id="{D76FB06D-23CD-0545-AB49-68006C960DF0}" type="slidenum">
              <a:rPr lang="en-US" smtClean="0"/>
              <a:pPr/>
              <a:t>‹#›</a:t>
            </a:fld>
            <a:endParaRPr lang="en-US" dirty="0"/>
          </a:p>
        </p:txBody>
      </p:sp>
    </p:spTree>
    <p:extLst>
      <p:ext uri="{BB962C8B-B14F-4D97-AF65-F5344CB8AC3E}">
        <p14:creationId xmlns:p14="http://schemas.microsoft.com/office/powerpoint/2010/main" val="4161786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41203" rtl="0" eaLnBrk="1" latinLnBrk="0" hangingPunct="1">
        <a:spcBef>
          <a:spcPct val="0"/>
        </a:spcBef>
        <a:buNone/>
        <a:defRPr sz="22546" kern="1200">
          <a:solidFill>
            <a:schemeClr val="tx1"/>
          </a:solidFill>
          <a:latin typeface="+mj-lt"/>
          <a:ea typeface="+mj-ea"/>
          <a:cs typeface="+mj-cs"/>
        </a:defRPr>
      </a:lvl1pPr>
    </p:titleStyle>
    <p:bodyStyle>
      <a:lvl1pPr marL="1755902" indent="-1755902" algn="l" defTabSz="2341203" rtl="0" eaLnBrk="1" latinLnBrk="0" hangingPunct="1">
        <a:spcBef>
          <a:spcPct val="20000"/>
        </a:spcBef>
        <a:buFont typeface="Arial"/>
        <a:buChar char="•"/>
        <a:defRPr sz="16364" kern="1200">
          <a:solidFill>
            <a:schemeClr val="tx1"/>
          </a:solidFill>
          <a:latin typeface="+mn-lt"/>
          <a:ea typeface="+mn-ea"/>
          <a:cs typeface="+mn-cs"/>
        </a:defRPr>
      </a:lvl1pPr>
      <a:lvl2pPr marL="3804453" indent="-1463252" algn="l" defTabSz="2341203" rtl="0" eaLnBrk="1" latinLnBrk="0" hangingPunct="1">
        <a:spcBef>
          <a:spcPct val="20000"/>
        </a:spcBef>
        <a:buFont typeface="Arial"/>
        <a:buChar char="–"/>
        <a:defRPr sz="14364" kern="1200">
          <a:solidFill>
            <a:schemeClr val="tx1"/>
          </a:solidFill>
          <a:latin typeface="+mn-lt"/>
          <a:ea typeface="+mn-ea"/>
          <a:cs typeface="+mn-cs"/>
        </a:defRPr>
      </a:lvl2pPr>
      <a:lvl3pPr marL="5853005" indent="-1170601" algn="l" defTabSz="2341203" rtl="0" eaLnBrk="1" latinLnBrk="0" hangingPunct="1">
        <a:spcBef>
          <a:spcPct val="20000"/>
        </a:spcBef>
        <a:buFont typeface="Arial"/>
        <a:buChar char="•"/>
        <a:defRPr sz="12273" kern="1200">
          <a:solidFill>
            <a:schemeClr val="tx1"/>
          </a:solidFill>
          <a:latin typeface="+mn-lt"/>
          <a:ea typeface="+mn-ea"/>
          <a:cs typeface="+mn-cs"/>
        </a:defRPr>
      </a:lvl3pPr>
      <a:lvl4pPr marL="8194207" indent="-1170601" algn="l" defTabSz="2341203" rtl="0" eaLnBrk="1" latinLnBrk="0" hangingPunct="1">
        <a:spcBef>
          <a:spcPct val="20000"/>
        </a:spcBef>
        <a:buFont typeface="Arial"/>
        <a:buChar char="–"/>
        <a:defRPr sz="10182" kern="1200">
          <a:solidFill>
            <a:schemeClr val="tx1"/>
          </a:solidFill>
          <a:latin typeface="+mn-lt"/>
          <a:ea typeface="+mn-ea"/>
          <a:cs typeface="+mn-cs"/>
        </a:defRPr>
      </a:lvl4pPr>
      <a:lvl5pPr marL="10535410" indent="-1170601" algn="l" defTabSz="2341203" rtl="0" eaLnBrk="1" latinLnBrk="0" hangingPunct="1">
        <a:spcBef>
          <a:spcPct val="20000"/>
        </a:spcBef>
        <a:buFont typeface="Arial"/>
        <a:buChar char="»"/>
        <a:defRPr sz="10182" kern="1200">
          <a:solidFill>
            <a:schemeClr val="tx1"/>
          </a:solidFill>
          <a:latin typeface="+mn-lt"/>
          <a:ea typeface="+mn-ea"/>
          <a:cs typeface="+mn-cs"/>
        </a:defRPr>
      </a:lvl5pPr>
      <a:lvl6pPr marL="12876612" indent="-1170601" algn="l" defTabSz="2341203" rtl="0" eaLnBrk="1" latinLnBrk="0" hangingPunct="1">
        <a:spcBef>
          <a:spcPct val="20000"/>
        </a:spcBef>
        <a:buFont typeface="Arial"/>
        <a:buChar char="•"/>
        <a:defRPr sz="10182" kern="1200">
          <a:solidFill>
            <a:schemeClr val="tx1"/>
          </a:solidFill>
          <a:latin typeface="+mn-lt"/>
          <a:ea typeface="+mn-ea"/>
          <a:cs typeface="+mn-cs"/>
        </a:defRPr>
      </a:lvl6pPr>
      <a:lvl7pPr marL="15217815" indent="-1170601" algn="l" defTabSz="2341203" rtl="0" eaLnBrk="1" latinLnBrk="0" hangingPunct="1">
        <a:spcBef>
          <a:spcPct val="20000"/>
        </a:spcBef>
        <a:buFont typeface="Arial"/>
        <a:buChar char="•"/>
        <a:defRPr sz="10182" kern="1200">
          <a:solidFill>
            <a:schemeClr val="tx1"/>
          </a:solidFill>
          <a:latin typeface="+mn-lt"/>
          <a:ea typeface="+mn-ea"/>
          <a:cs typeface="+mn-cs"/>
        </a:defRPr>
      </a:lvl7pPr>
      <a:lvl8pPr marL="17559017" indent="-1170601" algn="l" defTabSz="2341203" rtl="0" eaLnBrk="1" latinLnBrk="0" hangingPunct="1">
        <a:spcBef>
          <a:spcPct val="20000"/>
        </a:spcBef>
        <a:buFont typeface="Arial"/>
        <a:buChar char="•"/>
        <a:defRPr sz="10182" kern="1200">
          <a:solidFill>
            <a:schemeClr val="tx1"/>
          </a:solidFill>
          <a:latin typeface="+mn-lt"/>
          <a:ea typeface="+mn-ea"/>
          <a:cs typeface="+mn-cs"/>
        </a:defRPr>
      </a:lvl8pPr>
      <a:lvl9pPr marL="19900218" indent="-1170601" algn="l" defTabSz="2341203" rtl="0" eaLnBrk="1" latinLnBrk="0" hangingPunct="1">
        <a:spcBef>
          <a:spcPct val="20000"/>
        </a:spcBef>
        <a:buFont typeface="Arial"/>
        <a:buChar char="•"/>
        <a:defRPr sz="10182" kern="1200">
          <a:solidFill>
            <a:schemeClr val="tx1"/>
          </a:solidFill>
          <a:latin typeface="+mn-lt"/>
          <a:ea typeface="+mn-ea"/>
          <a:cs typeface="+mn-cs"/>
        </a:defRPr>
      </a:lvl9pPr>
    </p:bodyStyle>
    <p:otherStyle>
      <a:defPPr>
        <a:defRPr lang="en-US"/>
      </a:defPPr>
      <a:lvl1pPr marL="0" algn="l" defTabSz="2341203" rtl="0" eaLnBrk="1" latinLnBrk="0" hangingPunct="1">
        <a:defRPr sz="9273" kern="1200">
          <a:solidFill>
            <a:schemeClr val="tx1"/>
          </a:solidFill>
          <a:latin typeface="+mn-lt"/>
          <a:ea typeface="+mn-ea"/>
          <a:cs typeface="+mn-cs"/>
        </a:defRPr>
      </a:lvl1pPr>
      <a:lvl2pPr marL="2341203" algn="l" defTabSz="2341203" rtl="0" eaLnBrk="1" latinLnBrk="0" hangingPunct="1">
        <a:defRPr sz="9273" kern="1200">
          <a:solidFill>
            <a:schemeClr val="tx1"/>
          </a:solidFill>
          <a:latin typeface="+mn-lt"/>
          <a:ea typeface="+mn-ea"/>
          <a:cs typeface="+mn-cs"/>
        </a:defRPr>
      </a:lvl2pPr>
      <a:lvl3pPr marL="4682403" algn="l" defTabSz="2341203" rtl="0" eaLnBrk="1" latinLnBrk="0" hangingPunct="1">
        <a:defRPr sz="9273" kern="1200">
          <a:solidFill>
            <a:schemeClr val="tx1"/>
          </a:solidFill>
          <a:latin typeface="+mn-lt"/>
          <a:ea typeface="+mn-ea"/>
          <a:cs typeface="+mn-cs"/>
        </a:defRPr>
      </a:lvl3pPr>
      <a:lvl4pPr marL="7023606" algn="l" defTabSz="2341203" rtl="0" eaLnBrk="1" latinLnBrk="0" hangingPunct="1">
        <a:defRPr sz="9273" kern="1200">
          <a:solidFill>
            <a:schemeClr val="tx1"/>
          </a:solidFill>
          <a:latin typeface="+mn-lt"/>
          <a:ea typeface="+mn-ea"/>
          <a:cs typeface="+mn-cs"/>
        </a:defRPr>
      </a:lvl4pPr>
      <a:lvl5pPr marL="9364808" algn="l" defTabSz="2341203" rtl="0" eaLnBrk="1" latinLnBrk="0" hangingPunct="1">
        <a:defRPr sz="9273" kern="1200">
          <a:solidFill>
            <a:schemeClr val="tx1"/>
          </a:solidFill>
          <a:latin typeface="+mn-lt"/>
          <a:ea typeface="+mn-ea"/>
          <a:cs typeface="+mn-cs"/>
        </a:defRPr>
      </a:lvl5pPr>
      <a:lvl6pPr marL="11706011" algn="l" defTabSz="2341203" rtl="0" eaLnBrk="1" latinLnBrk="0" hangingPunct="1">
        <a:defRPr sz="9273" kern="1200">
          <a:solidFill>
            <a:schemeClr val="tx1"/>
          </a:solidFill>
          <a:latin typeface="+mn-lt"/>
          <a:ea typeface="+mn-ea"/>
          <a:cs typeface="+mn-cs"/>
        </a:defRPr>
      </a:lvl6pPr>
      <a:lvl7pPr marL="14047213" algn="l" defTabSz="2341203" rtl="0" eaLnBrk="1" latinLnBrk="0" hangingPunct="1">
        <a:defRPr sz="9273" kern="1200">
          <a:solidFill>
            <a:schemeClr val="tx1"/>
          </a:solidFill>
          <a:latin typeface="+mn-lt"/>
          <a:ea typeface="+mn-ea"/>
          <a:cs typeface="+mn-cs"/>
        </a:defRPr>
      </a:lvl7pPr>
      <a:lvl8pPr marL="16388416" algn="l" defTabSz="2341203" rtl="0" eaLnBrk="1" latinLnBrk="0" hangingPunct="1">
        <a:defRPr sz="9273" kern="1200">
          <a:solidFill>
            <a:schemeClr val="tx1"/>
          </a:solidFill>
          <a:latin typeface="+mn-lt"/>
          <a:ea typeface="+mn-ea"/>
          <a:cs typeface="+mn-cs"/>
        </a:defRPr>
      </a:lvl8pPr>
      <a:lvl9pPr marL="18729617" algn="l" defTabSz="2341203" rtl="0" eaLnBrk="1" latinLnBrk="0" hangingPunct="1">
        <a:defRPr sz="9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8.png"/><Relationship Id="rId3" Type="http://schemas.openxmlformats.org/officeDocument/2006/relationships/image" Target="../media/image1.png"/><Relationship Id="rId7" Type="http://schemas.microsoft.com/office/2007/relationships/hdphoto" Target="../media/hdphoto2.wdp"/><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microsoft.com/office/2007/relationships/hdphoto" Target="../media/hdphoto1.wdp"/><Relationship Id="rId15" Type="http://schemas.openxmlformats.org/officeDocument/2006/relationships/image" Target="../media/image10.jpe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7E4864C-9061-4751-A621-5B3BA5768717}"/>
              </a:ext>
            </a:extLst>
          </p:cNvPr>
          <p:cNvGrpSpPr/>
          <p:nvPr/>
        </p:nvGrpSpPr>
        <p:grpSpPr>
          <a:xfrm>
            <a:off x="40071213" y="17605624"/>
            <a:ext cx="6608573" cy="7016490"/>
            <a:chOff x="43738398" y="19366188"/>
            <a:chExt cx="7060725" cy="7718139"/>
          </a:xfrm>
        </p:grpSpPr>
        <p:sp>
          <p:nvSpPr>
            <p:cNvPr id="48" name="TextBox 47">
              <a:extLst>
                <a:ext uri="{FF2B5EF4-FFF2-40B4-BE49-F238E27FC236}">
                  <a16:creationId xmlns:a16="http://schemas.microsoft.com/office/drawing/2014/main" id="{0102960D-0FBE-1199-F297-F5661980073C}"/>
                </a:ext>
              </a:extLst>
            </p:cNvPr>
            <p:cNvSpPr txBox="1"/>
            <p:nvPr/>
          </p:nvSpPr>
          <p:spPr>
            <a:xfrm>
              <a:off x="44907973" y="26561068"/>
              <a:ext cx="4061693" cy="52325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138540" tIns="69270" rIns="138540" bIns="69270" numCol="1" rtlCol="0" anchor="t">
              <a:spAutoFit/>
            </a:bodyPr>
            <a:lstStyle/>
            <a:p>
              <a:pPr algn="just"/>
              <a:r>
                <a:rPr lang="en-US" sz="2182" b="1" dirty="0">
                  <a:solidFill>
                    <a:srgbClr val="000000"/>
                  </a:solidFill>
                  <a:ea typeface="+mn-lt"/>
                  <a:cs typeface="Times New Roman"/>
                </a:rPr>
                <a:t>Fig.7 For Loop Instructions</a:t>
              </a:r>
            </a:p>
          </p:txBody>
        </p:sp>
        <p:pic>
          <p:nvPicPr>
            <p:cNvPr id="22" name="Picture 22" descr="Table&#10;&#10;Description automatically generated">
              <a:extLst>
                <a:ext uri="{FF2B5EF4-FFF2-40B4-BE49-F238E27FC236}">
                  <a16:creationId xmlns:a16="http://schemas.microsoft.com/office/drawing/2014/main" id="{3B5A7140-E504-E6ED-984D-FE0C7A04E723}"/>
                </a:ext>
              </a:extLst>
            </p:cNvPr>
            <p:cNvPicPr>
              <a:picLocks noChangeAspect="1"/>
            </p:cNvPicPr>
            <p:nvPr/>
          </p:nvPicPr>
          <p:blipFill rotWithShape="1">
            <a:blip r:embed="rId3"/>
            <a:srcRect l="2808" t="8671" r="7775" b="8381"/>
            <a:stretch/>
          </p:blipFill>
          <p:spPr>
            <a:xfrm>
              <a:off x="43738398" y="19366188"/>
              <a:ext cx="7060725" cy="7194880"/>
            </a:xfrm>
            <a:prstGeom prst="rect">
              <a:avLst/>
            </a:prstGeom>
          </p:spPr>
        </p:pic>
      </p:grpSp>
      <p:pic>
        <p:nvPicPr>
          <p:cNvPr id="58" name="Picture 24">
            <a:extLst>
              <a:ext uri="{FF2B5EF4-FFF2-40B4-BE49-F238E27FC236}">
                <a16:creationId xmlns:a16="http://schemas.microsoft.com/office/drawing/2014/main" id="{40145EC8-3B57-CB49-AD6B-FC8DB459E9C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01427" y="321854"/>
            <a:ext cx="2790219" cy="3343615"/>
          </a:xfrm>
          <a:prstGeom prst="rect">
            <a:avLst/>
          </a:prstGeom>
          <a:solidFill>
            <a:srgbClr val="C00000"/>
          </a:solidFill>
          <a:ln>
            <a:noFill/>
          </a:ln>
          <a:effectLst/>
        </p:spPr>
      </p:pic>
      <p:sp>
        <p:nvSpPr>
          <p:cNvPr id="55" name="TextBox 54">
            <a:extLst>
              <a:ext uri="{FF2B5EF4-FFF2-40B4-BE49-F238E27FC236}">
                <a16:creationId xmlns:a16="http://schemas.microsoft.com/office/drawing/2014/main" id="{F6460635-34D9-E4C5-0E16-A62FE2035BBB}"/>
              </a:ext>
            </a:extLst>
          </p:cNvPr>
          <p:cNvSpPr txBox="1"/>
          <p:nvPr/>
        </p:nvSpPr>
        <p:spPr>
          <a:xfrm>
            <a:off x="31143706" y="20282593"/>
            <a:ext cx="7422222" cy="1482889"/>
          </a:xfrm>
          <a:prstGeom prst="rect">
            <a:avLst/>
          </a:prstGeom>
          <a:noFill/>
          <a:ln>
            <a:solidFill>
              <a:schemeClr val="bg1"/>
            </a:solidFill>
          </a:ln>
        </p:spPr>
        <p:txBody>
          <a:bodyPr wrap="square" lIns="138540" tIns="69270" rIns="138540" bIns="69270" numCol="1" rtlCol="0" anchor="t">
            <a:spAutoFit/>
          </a:bodyPr>
          <a:lstStyle/>
          <a:p>
            <a:pPr algn="just"/>
            <a:endParaRPr lang="en-US" sz="8727" dirty="0">
              <a:cs typeface="Calibri"/>
            </a:endParaRPr>
          </a:p>
        </p:txBody>
      </p:sp>
      <p:sp>
        <p:nvSpPr>
          <p:cNvPr id="6" name="Title 1"/>
          <p:cNvSpPr txBox="1">
            <a:spLocks/>
          </p:cNvSpPr>
          <p:nvPr/>
        </p:nvSpPr>
        <p:spPr>
          <a:xfrm>
            <a:off x="1506507" y="298402"/>
            <a:ext cx="43664178" cy="3290435"/>
          </a:xfrm>
          <a:prstGeom prst="rect">
            <a:avLst/>
          </a:prstGeom>
        </p:spPr>
        <p:txBody>
          <a:bodyPr wrap="square" lIns="138540" tIns="69270" rIns="138540" bIns="69270">
            <a:spAutoFit/>
          </a:bodyPr>
          <a:lstStyle>
            <a:lvl1pPr algn="ctr" defTabSz="2403546" rtl="0" eaLnBrk="1" latinLnBrk="0" hangingPunct="1">
              <a:spcBef>
                <a:spcPct val="0"/>
              </a:spcBef>
              <a:buNone/>
              <a:defRPr sz="23100" kern="1200">
                <a:solidFill>
                  <a:schemeClr val="tx1"/>
                </a:solidFill>
                <a:latin typeface="+mj-lt"/>
                <a:ea typeface="+mj-ea"/>
                <a:cs typeface="+mj-cs"/>
              </a:defRPr>
            </a:lvl1pPr>
          </a:lstStyle>
          <a:p>
            <a:r>
              <a:rPr lang="en-US" sz="6600" b="1" dirty="0">
                <a:solidFill>
                  <a:srgbClr val="000000"/>
                </a:solidFill>
                <a:latin typeface="Arial Narrow"/>
                <a:ea typeface="MS PGothic"/>
              </a:rPr>
              <a:t>Design Considerations for a Basic CPU-RAM Configuration </a:t>
            </a:r>
          </a:p>
          <a:p>
            <a:r>
              <a:rPr lang="en-US" sz="6600" b="1" dirty="0">
                <a:solidFill>
                  <a:srgbClr val="000000"/>
                </a:solidFill>
                <a:latin typeface="Arial Narrow"/>
                <a:ea typeface="MS PGothic"/>
              </a:rPr>
              <a:t>Using a Hardwired Control Unit</a:t>
            </a:r>
            <a:endParaRPr lang="en-US" sz="6600" dirty="0">
              <a:solidFill>
                <a:srgbClr val="000000"/>
              </a:solidFill>
              <a:latin typeface="Arial Narrow" pitchFamily="34"/>
              <a:ea typeface="MS PGothic"/>
            </a:endParaRPr>
          </a:p>
          <a:p>
            <a:r>
              <a:rPr lang="en-US" sz="7273" b="1" dirty="0">
                <a:latin typeface="Times New Roman"/>
                <a:cs typeface="Times New Roman"/>
              </a:rPr>
              <a:t> </a:t>
            </a:r>
          </a:p>
        </p:txBody>
      </p:sp>
      <p:sp>
        <p:nvSpPr>
          <p:cNvPr id="9" name="TextBox 8"/>
          <p:cNvSpPr txBox="1"/>
          <p:nvPr/>
        </p:nvSpPr>
        <p:spPr>
          <a:xfrm>
            <a:off x="-98832" y="4055122"/>
            <a:ext cx="46551273" cy="1357021"/>
          </a:xfrm>
          <a:prstGeom prst="rect">
            <a:avLst/>
          </a:prstGeom>
          <a:noFill/>
        </p:spPr>
        <p:txBody>
          <a:bodyPr wrap="square" lIns="138540" tIns="69270" rIns="138540" bIns="69270" rtlCol="0" anchor="t">
            <a:spAutoFit/>
          </a:bodyPr>
          <a:lstStyle/>
          <a:p>
            <a:pPr algn="ctr"/>
            <a:r>
              <a:rPr lang="en-US" sz="4364" dirty="0">
                <a:latin typeface="Times New Roman"/>
                <a:cs typeface="Times New Roman"/>
              </a:rPr>
              <a:t> Barry University, Miami Fl  </a:t>
            </a:r>
          </a:p>
          <a:p>
            <a:pPr algn="ctr"/>
            <a:endParaRPr lang="en-US" sz="3545" dirty="0">
              <a:latin typeface="Gill Sans MT"/>
              <a:cs typeface="Gill Sans MT"/>
            </a:endParaRPr>
          </a:p>
        </p:txBody>
      </p:sp>
      <p:sp>
        <p:nvSpPr>
          <p:cNvPr id="27" name="TextBox 26"/>
          <p:cNvSpPr txBox="1"/>
          <p:nvPr/>
        </p:nvSpPr>
        <p:spPr>
          <a:xfrm>
            <a:off x="30931692" y="11101136"/>
            <a:ext cx="279850" cy="1465640"/>
          </a:xfrm>
          <a:prstGeom prst="rect">
            <a:avLst/>
          </a:prstGeom>
          <a:noFill/>
        </p:spPr>
        <p:txBody>
          <a:bodyPr wrap="none" lIns="138540" tIns="69270" rIns="138540" bIns="69270" rtlCol="0">
            <a:spAutoFit/>
          </a:bodyPr>
          <a:lstStyle/>
          <a:p>
            <a:endParaRPr lang="en-US" sz="8615" dirty="0"/>
          </a:p>
        </p:txBody>
      </p:sp>
      <p:grpSp>
        <p:nvGrpSpPr>
          <p:cNvPr id="69" name="Group 68"/>
          <p:cNvGrpSpPr/>
          <p:nvPr/>
        </p:nvGrpSpPr>
        <p:grpSpPr>
          <a:xfrm>
            <a:off x="4000885" y="8636000"/>
            <a:ext cx="4606636" cy="1460500"/>
            <a:chOff x="2476500" y="5181600"/>
            <a:chExt cx="3257550" cy="876300"/>
          </a:xfrm>
        </p:grpSpPr>
        <p:cxnSp>
          <p:nvCxnSpPr>
            <p:cNvPr id="70" name="Straight Arrow Connector 69"/>
            <p:cNvCxnSpPr/>
            <p:nvPr/>
          </p:nvCxnSpPr>
          <p:spPr>
            <a:xfrm>
              <a:off x="3228975" y="5181600"/>
              <a:ext cx="152400" cy="2286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2476500" y="5829300"/>
              <a:ext cx="0" cy="2286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5734050" y="5619750"/>
              <a:ext cx="0" cy="2286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17" name="Rectangle 116"/>
          <p:cNvSpPr/>
          <p:nvPr/>
        </p:nvSpPr>
        <p:spPr>
          <a:xfrm>
            <a:off x="988387" y="5093856"/>
            <a:ext cx="14958088" cy="850259"/>
          </a:xfrm>
          <a:prstGeom prst="rect">
            <a:avLst/>
          </a:prstGeom>
          <a:solidFill>
            <a:srgbClr val="C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38540" tIns="69270" rIns="138540" bIns="69270" rtlCol="0" anchor="ctr"/>
          <a:lstStyle/>
          <a:p>
            <a:pPr algn="ctr"/>
            <a:r>
              <a:rPr lang="en-US" sz="4909" dirty="0">
                <a:solidFill>
                  <a:schemeClr val="bg1"/>
                </a:solidFill>
                <a:latin typeface="Times New Roman" panose="02020603050405020304" pitchFamily="18" charset="0"/>
                <a:cs typeface="Times New Roman" panose="02020603050405020304" pitchFamily="18" charset="0"/>
              </a:rPr>
              <a:t>Abstract</a:t>
            </a:r>
          </a:p>
        </p:txBody>
      </p:sp>
      <p:sp>
        <p:nvSpPr>
          <p:cNvPr id="100" name="Rectangle 99"/>
          <p:cNvSpPr/>
          <p:nvPr/>
        </p:nvSpPr>
        <p:spPr>
          <a:xfrm>
            <a:off x="937513" y="15118561"/>
            <a:ext cx="14958089" cy="689289"/>
          </a:xfrm>
          <a:prstGeom prst="rect">
            <a:avLst/>
          </a:prstGeom>
          <a:solidFill>
            <a:srgbClr val="C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38540" tIns="69270" rIns="138540" bIns="69270" rtlCol="0" anchor="ctr"/>
          <a:lstStyle/>
          <a:p>
            <a:pPr algn="ctr"/>
            <a:r>
              <a:rPr lang="en-US" sz="4909" dirty="0">
                <a:solidFill>
                  <a:schemeClr val="bg1"/>
                </a:solidFill>
                <a:latin typeface="Times New Roman"/>
                <a:cs typeface="Times New Roman"/>
              </a:rPr>
              <a:t>Introduction</a:t>
            </a:r>
          </a:p>
        </p:txBody>
      </p:sp>
      <p:sp>
        <p:nvSpPr>
          <p:cNvPr id="62" name="Rectangle 61">
            <a:extLst>
              <a:ext uri="{FF2B5EF4-FFF2-40B4-BE49-F238E27FC236}">
                <a16:creationId xmlns:a16="http://schemas.microsoft.com/office/drawing/2014/main" id="{498CA0B8-3579-8B4F-8016-CB7ED98F9245}"/>
              </a:ext>
            </a:extLst>
          </p:cNvPr>
          <p:cNvSpPr/>
          <p:nvPr/>
        </p:nvSpPr>
        <p:spPr>
          <a:xfrm>
            <a:off x="31272285" y="29071822"/>
            <a:ext cx="15133018" cy="887987"/>
          </a:xfrm>
          <a:prstGeom prst="rect">
            <a:avLst/>
          </a:prstGeom>
          <a:solidFill>
            <a:srgbClr val="C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38540" tIns="69270" rIns="138540" bIns="69270" rtlCol="0" anchor="ctr"/>
          <a:lstStyle/>
          <a:p>
            <a:pPr algn="ctr"/>
            <a:r>
              <a:rPr lang="en-US" sz="5455" dirty="0">
                <a:latin typeface="Times New Roman"/>
                <a:cs typeface="Times New Roman"/>
              </a:rPr>
              <a:t>Future Work</a:t>
            </a:r>
            <a:endParaRPr lang="en-US" sz="5455" dirty="0">
              <a:latin typeface="Times New Roman" panose="02020603050405020304" pitchFamily="18" charset="0"/>
              <a:cs typeface="Times New Roman" panose="02020603050405020304" pitchFamily="18" charset="0"/>
            </a:endParaRPr>
          </a:p>
        </p:txBody>
      </p:sp>
      <p:sp>
        <p:nvSpPr>
          <p:cNvPr id="64" name="TextBox 63">
            <a:extLst>
              <a:ext uri="{FF2B5EF4-FFF2-40B4-BE49-F238E27FC236}">
                <a16:creationId xmlns:a16="http://schemas.microsoft.com/office/drawing/2014/main" id="{AF13348F-165E-9F42-B79A-FC7B9B0271AD}"/>
              </a:ext>
            </a:extLst>
          </p:cNvPr>
          <p:cNvSpPr txBox="1"/>
          <p:nvPr/>
        </p:nvSpPr>
        <p:spPr>
          <a:xfrm>
            <a:off x="31151138" y="30088578"/>
            <a:ext cx="15247736" cy="3161874"/>
          </a:xfrm>
          <a:prstGeom prst="rect">
            <a:avLst/>
          </a:prstGeom>
          <a:noFill/>
          <a:ln>
            <a:noFill/>
          </a:ln>
        </p:spPr>
        <p:txBody>
          <a:bodyPr wrap="square" lIns="138540" tIns="69270" rIns="138540" bIns="69270" numCol="1" rtlCol="0" anchor="t">
            <a:spAutoFit/>
          </a:bodyPr>
          <a:lstStyle/>
          <a:p>
            <a:pPr algn="just">
              <a:spcAft>
                <a:spcPts val="545"/>
              </a:spcAft>
            </a:pPr>
            <a:r>
              <a:rPr lang="en-US" sz="3273" dirty="0">
                <a:ea typeface="+mn-lt"/>
                <a:cs typeface="+mn-lt"/>
              </a:rPr>
              <a:t>Due to the adoption of the 5th most significant bit as an absolute flag, increase and decrease instructions are not needed, since they perform absolute 1 addition and subtraction. This enables the option to change increase and decrease for two new instructions. In addition, some instructions are executed before the 7th pulse, so there's room to improve this by adapting the number of pulses in a cycle to the specific instruction.</a:t>
            </a:r>
            <a:endParaRPr lang="en-US" sz="3273" b="1" dirty="0">
              <a:ea typeface="+mn-lt"/>
              <a:cs typeface="+mn-lt"/>
            </a:endParaRPr>
          </a:p>
        </p:txBody>
      </p:sp>
      <p:sp>
        <p:nvSpPr>
          <p:cNvPr id="68" name="Rectangle 67">
            <a:extLst>
              <a:ext uri="{FF2B5EF4-FFF2-40B4-BE49-F238E27FC236}">
                <a16:creationId xmlns:a16="http://schemas.microsoft.com/office/drawing/2014/main" id="{7B19D9B1-D409-154D-ADDE-11F2DCD7F377}"/>
              </a:ext>
            </a:extLst>
          </p:cNvPr>
          <p:cNvSpPr/>
          <p:nvPr/>
        </p:nvSpPr>
        <p:spPr>
          <a:xfrm>
            <a:off x="931165" y="6048236"/>
            <a:ext cx="15250132" cy="9022925"/>
          </a:xfrm>
          <a:prstGeom prst="rect">
            <a:avLst/>
          </a:prstGeom>
        </p:spPr>
        <p:txBody>
          <a:bodyPr wrap="square" lIns="83127" tIns="41564" rIns="83127" bIns="41564" anchor="t">
            <a:spAutoFit/>
          </a:bodyPr>
          <a:lstStyle/>
          <a:p>
            <a:pPr algn="just"/>
            <a:r>
              <a:rPr lang="en-US" sz="3227" dirty="0">
                <a:ea typeface="+mn-lt"/>
                <a:cs typeface="+mn-lt"/>
              </a:rPr>
              <a:t>The brain of a computer is the Central Processing Unit (CPU), which is the component whose main function is to execute the instructions of a computer program loaded in memory. The CPU is an electronic circuit designed to perform tasks like logic and arithmetic operations, read and write data to memory, fetch, decode, and execute instructions. We have implemented a simple CPU-RAM configuration with a hardwired control unit through simulation using Logisim-evolution. The computer includes an arithmetic and Logic Unit (ALU), internal registers, a Random-Access Memory (RAM), and circuitry for the implementation of a control unit that supports direct and indirect memory addressing and non-sequential flow of control. The circuit uses 12-bit data values, four bits for Opcode and a 1eight for data. Synchronous counters with asynchronous preset and reset pins are employed in the control unit to run the fetch, decode, and execute phases of the instruction cycle. The number of clock pulses per instruction cycle is determined by the latency of the RAM module which was measured at two pulses for each read or write operation. Assignment, selection, and transfer of control operations are implemented. Memory access is possible with choices of absolute addressing, direct access through memory to register transfers, and indirect access through an added fetch operand phase in the instruction cycle. Further optimization of the control unit may yield reduced execution times for register or memory direct data transfers.</a:t>
            </a:r>
            <a:endParaRPr lang="en-US" sz="3227" dirty="0">
              <a:cs typeface="Calibri"/>
            </a:endParaRPr>
          </a:p>
        </p:txBody>
      </p:sp>
      <p:sp>
        <p:nvSpPr>
          <p:cNvPr id="138" name="Rectangle 137">
            <a:extLst>
              <a:ext uri="{FF2B5EF4-FFF2-40B4-BE49-F238E27FC236}">
                <a16:creationId xmlns:a16="http://schemas.microsoft.com/office/drawing/2014/main" id="{AB09F50C-ABFF-D447-8967-86B8FA42FE97}"/>
              </a:ext>
            </a:extLst>
          </p:cNvPr>
          <p:cNvSpPr/>
          <p:nvPr/>
        </p:nvSpPr>
        <p:spPr>
          <a:xfrm>
            <a:off x="17737614" y="7491102"/>
            <a:ext cx="899001" cy="64583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8615" dirty="0"/>
          </a:p>
        </p:txBody>
      </p:sp>
      <p:sp>
        <p:nvSpPr>
          <p:cNvPr id="155" name="Rectangle 154">
            <a:extLst>
              <a:ext uri="{FF2B5EF4-FFF2-40B4-BE49-F238E27FC236}">
                <a16:creationId xmlns:a16="http://schemas.microsoft.com/office/drawing/2014/main" id="{EA3FE636-14B1-8743-8BE7-FC5E8EA73EF9}"/>
              </a:ext>
            </a:extLst>
          </p:cNvPr>
          <p:cNvSpPr/>
          <p:nvPr/>
        </p:nvSpPr>
        <p:spPr>
          <a:xfrm>
            <a:off x="18683143" y="7127181"/>
            <a:ext cx="533551" cy="68129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8615" dirty="0"/>
          </a:p>
        </p:txBody>
      </p:sp>
      <p:sp>
        <p:nvSpPr>
          <p:cNvPr id="60" name="Rectangle 59">
            <a:extLst>
              <a:ext uri="{FF2B5EF4-FFF2-40B4-BE49-F238E27FC236}">
                <a16:creationId xmlns:a16="http://schemas.microsoft.com/office/drawing/2014/main" id="{CE7141B6-619B-AD48-A571-4A4D304375F5}"/>
              </a:ext>
            </a:extLst>
          </p:cNvPr>
          <p:cNvSpPr/>
          <p:nvPr/>
        </p:nvSpPr>
        <p:spPr>
          <a:xfrm>
            <a:off x="1149926" y="31385733"/>
            <a:ext cx="533551" cy="68129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8615" dirty="0"/>
          </a:p>
        </p:txBody>
      </p:sp>
      <p:sp>
        <p:nvSpPr>
          <p:cNvPr id="77" name="TextBox 76">
            <a:extLst>
              <a:ext uri="{FF2B5EF4-FFF2-40B4-BE49-F238E27FC236}">
                <a16:creationId xmlns:a16="http://schemas.microsoft.com/office/drawing/2014/main" id="{12CC6B52-23E6-6846-A4C8-6AA4548A5136}"/>
              </a:ext>
            </a:extLst>
          </p:cNvPr>
          <p:cNvSpPr txBox="1"/>
          <p:nvPr/>
        </p:nvSpPr>
        <p:spPr>
          <a:xfrm>
            <a:off x="31242467" y="34217260"/>
            <a:ext cx="14955515" cy="1483018"/>
          </a:xfrm>
          <a:prstGeom prst="rect">
            <a:avLst/>
          </a:prstGeom>
          <a:noFill/>
          <a:ln>
            <a:noFill/>
          </a:ln>
        </p:spPr>
        <p:txBody>
          <a:bodyPr wrap="square" lIns="138540" tIns="69270" rIns="138540" bIns="69270" numCol="1" rtlCol="0" anchor="t">
            <a:spAutoFit/>
          </a:bodyPr>
          <a:lstStyle/>
          <a:p>
            <a:pPr algn="ctr"/>
            <a:r>
              <a:rPr lang="en-US" sz="2182" u="sng" dirty="0">
                <a:latin typeface="Times New Roman"/>
                <a:cs typeface="Times New Roman"/>
              </a:rPr>
              <a:t>  </a:t>
            </a:r>
          </a:p>
          <a:p>
            <a:r>
              <a:rPr lang="en-US" sz="3273" dirty="0"/>
              <a:t>1. Mano, Morris, and Ciletti, Michael. </a:t>
            </a:r>
            <a:r>
              <a:rPr lang="en-US" sz="3273" i="1" dirty="0"/>
              <a:t>Digital Design</a:t>
            </a:r>
            <a:r>
              <a:rPr lang="en-US" sz="3273" dirty="0"/>
              <a:t>, 4</a:t>
            </a:r>
            <a:r>
              <a:rPr lang="en-US" sz="3273" baseline="30000" dirty="0"/>
              <a:t>th</a:t>
            </a:r>
            <a:r>
              <a:rPr lang="en-US" sz="3273" dirty="0"/>
              <a:t> edition, Pearson, 2006.</a:t>
            </a:r>
          </a:p>
          <a:p>
            <a:r>
              <a:rPr lang="en-US" sz="3273" dirty="0"/>
              <a:t>2. Instrumental Tools, "Logic Gates", "https://instrumentationtools.com/logic-gates/".</a:t>
            </a:r>
            <a:endParaRPr lang="en-US" sz="3273" dirty="0">
              <a:cs typeface="Calibri"/>
            </a:endParaRPr>
          </a:p>
        </p:txBody>
      </p:sp>
      <p:sp>
        <p:nvSpPr>
          <p:cNvPr id="65" name="Text Box 19">
            <a:extLst>
              <a:ext uri="{FF2B5EF4-FFF2-40B4-BE49-F238E27FC236}">
                <a16:creationId xmlns:a16="http://schemas.microsoft.com/office/drawing/2014/main" id="{455DC4B0-8C59-684B-A21B-9A37C5BDB3C0}"/>
              </a:ext>
            </a:extLst>
          </p:cNvPr>
          <p:cNvSpPr txBox="1">
            <a:spLocks noChangeArrowheads="1"/>
          </p:cNvSpPr>
          <p:nvPr/>
        </p:nvSpPr>
        <p:spPr bwMode="auto">
          <a:xfrm>
            <a:off x="4167968" y="1650690"/>
            <a:ext cx="4156364" cy="182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305" tIns="28653" rIns="57305" bIns="28653">
            <a:spAutoFit/>
          </a:bodyPr>
          <a:lstStyle>
            <a:lvl1pPr eaLnBrk="0" hangingPunct="0">
              <a:spcBef>
                <a:spcPct val="20000"/>
              </a:spcBef>
              <a:buChar char="•"/>
              <a:defRPr sz="17500">
                <a:solidFill>
                  <a:schemeClr val="tx1"/>
                </a:solidFill>
                <a:latin typeface="Arial" charset="0"/>
                <a:ea typeface="MS PGothic" pitchFamily="34" charset="-128"/>
              </a:defRPr>
            </a:lvl1pPr>
            <a:lvl2pPr marL="742950" indent="-285750" eaLnBrk="0" hangingPunct="0">
              <a:spcBef>
                <a:spcPct val="20000"/>
              </a:spcBef>
              <a:buChar char="–"/>
              <a:defRPr sz="15300">
                <a:solidFill>
                  <a:schemeClr val="tx1"/>
                </a:solidFill>
                <a:latin typeface="Arial" charset="0"/>
                <a:ea typeface="MS PGothic" pitchFamily="34" charset="-128"/>
              </a:defRPr>
            </a:lvl2pPr>
            <a:lvl3pPr marL="1143000" indent="-228600" eaLnBrk="0" hangingPunct="0">
              <a:spcBef>
                <a:spcPct val="20000"/>
              </a:spcBef>
              <a:buChar char="•"/>
              <a:defRPr sz="13100">
                <a:solidFill>
                  <a:schemeClr val="tx1"/>
                </a:solidFill>
                <a:latin typeface="Arial" charset="0"/>
                <a:ea typeface="MS PGothic" pitchFamily="34" charset="-128"/>
              </a:defRPr>
            </a:lvl3pPr>
            <a:lvl4pPr marL="1600200" indent="-228600" eaLnBrk="0" hangingPunct="0">
              <a:spcBef>
                <a:spcPct val="20000"/>
              </a:spcBef>
              <a:buChar char="–"/>
              <a:defRPr sz="11000">
                <a:solidFill>
                  <a:schemeClr val="tx1"/>
                </a:solidFill>
                <a:latin typeface="Arial" charset="0"/>
                <a:ea typeface="MS PGothic" pitchFamily="34" charset="-128"/>
              </a:defRPr>
            </a:lvl4pPr>
            <a:lvl5pPr marL="2057400" indent="-228600" eaLnBrk="0" hangingPunct="0">
              <a:spcBef>
                <a:spcPct val="20000"/>
              </a:spcBef>
              <a:buChar char="»"/>
              <a:defRPr sz="11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11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11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11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11000">
                <a:solidFill>
                  <a:schemeClr val="tx1"/>
                </a:solidFill>
                <a:latin typeface="Arial" charset="0"/>
                <a:ea typeface="MS PGothic" pitchFamily="34" charset="-128"/>
              </a:defRPr>
            </a:lvl9pPr>
          </a:lstStyle>
          <a:p>
            <a:pPr eaLnBrk="1" hangingPunct="1">
              <a:spcBef>
                <a:spcPct val="50000"/>
              </a:spcBef>
              <a:buFontTx/>
              <a:buNone/>
            </a:pPr>
            <a:r>
              <a:rPr lang="en-US" altLang="en-US" sz="1636" dirty="0">
                <a:latin typeface="Arial Narrow" pitchFamily="34" charset="0"/>
              </a:rPr>
              <a:t>Department of Mathematics and Computer Science </a:t>
            </a:r>
          </a:p>
          <a:p>
            <a:pPr eaLnBrk="1" hangingPunct="1">
              <a:spcBef>
                <a:spcPct val="50000"/>
              </a:spcBef>
              <a:buFontTx/>
              <a:buNone/>
            </a:pPr>
            <a:r>
              <a:rPr lang="en-US" altLang="en-US" sz="1636" dirty="0">
                <a:latin typeface="Arial Narrow" pitchFamily="34" charset="0"/>
              </a:rPr>
              <a:t>Barry University</a:t>
            </a:r>
          </a:p>
          <a:p>
            <a:pPr eaLnBrk="1" hangingPunct="1">
              <a:spcBef>
                <a:spcPct val="50000"/>
              </a:spcBef>
              <a:buFontTx/>
              <a:buNone/>
            </a:pPr>
            <a:r>
              <a:rPr lang="en-US" altLang="en-US" sz="1636" dirty="0">
                <a:latin typeface="Arial Narrow" pitchFamily="34" charset="0"/>
              </a:rPr>
              <a:t>11300 NE 2</a:t>
            </a:r>
            <a:r>
              <a:rPr lang="en-US" altLang="en-US" sz="1636" baseline="30000" dirty="0">
                <a:latin typeface="Arial Narrow" pitchFamily="34" charset="0"/>
              </a:rPr>
              <a:t>nd</a:t>
            </a:r>
            <a:r>
              <a:rPr lang="en-US" altLang="en-US" sz="1636" dirty="0">
                <a:latin typeface="Arial Narrow" pitchFamily="34" charset="0"/>
              </a:rPr>
              <a:t> Ave.</a:t>
            </a:r>
          </a:p>
          <a:p>
            <a:pPr eaLnBrk="1" hangingPunct="1">
              <a:spcBef>
                <a:spcPct val="50000"/>
              </a:spcBef>
              <a:buFontTx/>
              <a:buNone/>
            </a:pPr>
            <a:r>
              <a:rPr lang="en-US" altLang="en-US" sz="1636" dirty="0">
                <a:latin typeface="Arial Narrow" pitchFamily="34" charset="0"/>
              </a:rPr>
              <a:t>Miami Shores, FL 33161</a:t>
            </a:r>
          </a:p>
          <a:p>
            <a:pPr eaLnBrk="1" hangingPunct="1">
              <a:spcBef>
                <a:spcPct val="50000"/>
              </a:spcBef>
              <a:buFontTx/>
              <a:buNone/>
            </a:pPr>
            <a:r>
              <a:rPr lang="en-US" altLang="en-US" sz="1636" dirty="0">
                <a:latin typeface="Arial Narrow" pitchFamily="34" charset="0"/>
              </a:rPr>
              <a:t>Phone: (305) 899-3035</a:t>
            </a:r>
          </a:p>
        </p:txBody>
      </p:sp>
      <p:pic>
        <p:nvPicPr>
          <p:cNvPr id="66" name="Picture 25">
            <a:extLst>
              <a:ext uri="{FF2B5EF4-FFF2-40B4-BE49-F238E27FC236}">
                <a16:creationId xmlns:a16="http://schemas.microsoft.com/office/drawing/2014/main" id="{DABAD9D5-8C5E-1840-8210-1778222550C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0061189" y="420609"/>
            <a:ext cx="6637670" cy="2519096"/>
          </a:xfrm>
          <a:prstGeom prst="rect">
            <a:avLst/>
          </a:prstGeom>
          <a:solidFill>
            <a:srgbClr val="C00000"/>
          </a:solidFill>
          <a:ln>
            <a:noFill/>
          </a:ln>
          <a:effectLst/>
        </p:spPr>
      </p:pic>
      <p:sp>
        <p:nvSpPr>
          <p:cNvPr id="51" name="Rectangle 50">
            <a:extLst>
              <a:ext uri="{FF2B5EF4-FFF2-40B4-BE49-F238E27FC236}">
                <a16:creationId xmlns:a16="http://schemas.microsoft.com/office/drawing/2014/main" id="{0F044D73-1AD0-324C-B465-24A02975C408}"/>
              </a:ext>
            </a:extLst>
          </p:cNvPr>
          <p:cNvSpPr/>
          <p:nvPr/>
        </p:nvSpPr>
        <p:spPr>
          <a:xfrm rot="10800000" flipV="1">
            <a:off x="4539759" y="15901127"/>
            <a:ext cx="11625688" cy="6127902"/>
          </a:xfrm>
          <a:prstGeom prst="rect">
            <a:avLst/>
          </a:prstGeom>
        </p:spPr>
        <p:txBody>
          <a:bodyPr wrap="square" lIns="83127" tIns="41564" rIns="83127" bIns="41564" anchor="t">
            <a:spAutoFit/>
          </a:bodyPr>
          <a:lstStyle/>
          <a:p>
            <a:pPr algn="just"/>
            <a:r>
              <a:rPr lang="en-US" sz="3273" dirty="0">
                <a:solidFill>
                  <a:srgbClr val="000000"/>
                </a:solidFill>
                <a:ea typeface="MS PGothic"/>
              </a:rPr>
              <a:t>This design is a CPU-RAM configuration that can execute 19 instructions such as add and store.</a:t>
            </a:r>
            <a:r>
              <a:rPr lang="en-US" sz="3273" dirty="0">
                <a:solidFill>
                  <a:srgbClr val="000000"/>
                </a:solidFill>
                <a:ea typeface="MS PGothic"/>
                <a:cs typeface="Calibri"/>
              </a:rPr>
              <a:t> As a conceptual base for the CPU, we used the Von Neumann architecture (</a:t>
            </a:r>
            <a:r>
              <a:rPr lang="en-US" sz="3273" i="1" dirty="0">
                <a:solidFill>
                  <a:srgbClr val="000000"/>
                </a:solidFill>
                <a:ea typeface="MS PGothic"/>
                <a:cs typeface="Calibri"/>
              </a:rPr>
              <a:t>fig.1</a:t>
            </a:r>
            <a:r>
              <a:rPr lang="en-US" sz="3273" dirty="0">
                <a:solidFill>
                  <a:srgbClr val="000000"/>
                </a:solidFill>
                <a:ea typeface="MS PGothic"/>
                <a:cs typeface="Calibri"/>
              </a:rPr>
              <a:t>). This means that RAM stores both Instructions and Data values. In this configuration the CPU is guided by the control unit</a:t>
            </a:r>
            <a:r>
              <a:rPr lang="en-US" sz="3273" dirty="0">
                <a:ea typeface="MS PGothic"/>
                <a:cs typeface="Calibri"/>
              </a:rPr>
              <a:t>,</a:t>
            </a:r>
            <a:r>
              <a:rPr lang="en-US" sz="3273" dirty="0">
                <a:solidFill>
                  <a:srgbClr val="000000"/>
                </a:solidFill>
                <a:ea typeface="MS PGothic"/>
                <a:cs typeface="Calibri"/>
              </a:rPr>
              <a:t> which behaves as the conductor of the circuit, working together with the registers and the ALU to fetch, decode and execute the instructions stored in RAM. Let's go through the components of the design:</a:t>
            </a:r>
            <a:endParaRPr lang="en-US" sz="3273" dirty="0">
              <a:solidFill>
                <a:srgbClr val="000000"/>
              </a:solidFill>
              <a:ea typeface="MS PGothic" pitchFamily="34"/>
              <a:cs typeface="Calibri"/>
            </a:endParaRPr>
          </a:p>
          <a:p>
            <a:pPr algn="just"/>
            <a:r>
              <a:rPr lang="en-US" sz="3273" b="1" dirty="0">
                <a:solidFill>
                  <a:srgbClr val="000000"/>
                </a:solidFill>
                <a:ea typeface="MS PGothic"/>
              </a:rPr>
              <a:t>-The Arithmetic and Logic Unit (ALU) </a:t>
            </a:r>
            <a:r>
              <a:rPr lang="en-US" sz="3273" dirty="0">
                <a:solidFill>
                  <a:srgbClr val="000000"/>
                </a:solidFill>
                <a:ea typeface="MS PGothic"/>
              </a:rPr>
              <a:t>performs the computer's arithmetic and logic operations such as </a:t>
            </a:r>
            <a:r>
              <a:rPr lang="en-US" sz="3273" i="1" dirty="0">
                <a:solidFill>
                  <a:srgbClr val="000000"/>
                </a:solidFill>
                <a:ea typeface="MS PGothic"/>
              </a:rPr>
              <a:t>and</a:t>
            </a:r>
            <a:r>
              <a:rPr lang="en-US" sz="3273" dirty="0">
                <a:solidFill>
                  <a:srgbClr val="000000"/>
                </a:solidFill>
                <a:ea typeface="MS PGothic"/>
              </a:rPr>
              <a:t>, </a:t>
            </a:r>
            <a:r>
              <a:rPr lang="en-US" sz="3273" i="1" dirty="0">
                <a:solidFill>
                  <a:srgbClr val="000000"/>
                </a:solidFill>
                <a:ea typeface="MS PGothic"/>
              </a:rPr>
              <a:t>or</a:t>
            </a:r>
            <a:r>
              <a:rPr lang="en-US" sz="3273" dirty="0">
                <a:solidFill>
                  <a:srgbClr val="000000"/>
                </a:solidFill>
                <a:ea typeface="MS PGothic"/>
              </a:rPr>
              <a:t>, </a:t>
            </a:r>
            <a:r>
              <a:rPr lang="en-US" sz="3273" i="1" dirty="0">
                <a:solidFill>
                  <a:srgbClr val="000000"/>
                </a:solidFill>
                <a:ea typeface="MS PGothic"/>
              </a:rPr>
              <a:t>addition </a:t>
            </a:r>
            <a:r>
              <a:rPr lang="en-US" sz="3273" dirty="0">
                <a:solidFill>
                  <a:srgbClr val="000000"/>
                </a:solidFill>
                <a:ea typeface="MS PGothic"/>
              </a:rPr>
              <a:t>and </a:t>
            </a:r>
            <a:r>
              <a:rPr lang="en-US" sz="3273" i="1" dirty="0">
                <a:solidFill>
                  <a:srgbClr val="000000"/>
                </a:solidFill>
                <a:ea typeface="MS PGothic"/>
              </a:rPr>
              <a:t>subtraction. </a:t>
            </a:r>
            <a:r>
              <a:rPr lang="en-US" sz="3273" dirty="0">
                <a:solidFill>
                  <a:srgbClr val="000000"/>
                </a:solidFill>
                <a:ea typeface="MS PGothic"/>
              </a:rPr>
              <a:t>It also evaluates if the value of a register is zero or negative. The output from the ALU is only stored in register A.</a:t>
            </a:r>
            <a:endParaRPr lang="en-US" sz="3273" dirty="0">
              <a:solidFill>
                <a:srgbClr val="000000"/>
              </a:solidFill>
              <a:ea typeface="MS PGothic" pitchFamily="34"/>
              <a:cs typeface="Calibri"/>
            </a:endParaRPr>
          </a:p>
        </p:txBody>
      </p:sp>
      <p:sp>
        <p:nvSpPr>
          <p:cNvPr id="52" name="TextBox 51">
            <a:extLst>
              <a:ext uri="{FF2B5EF4-FFF2-40B4-BE49-F238E27FC236}">
                <a16:creationId xmlns:a16="http://schemas.microsoft.com/office/drawing/2014/main" id="{814F3AFE-1DB4-3544-B656-7073B479E3BE}"/>
              </a:ext>
            </a:extLst>
          </p:cNvPr>
          <p:cNvSpPr txBox="1"/>
          <p:nvPr/>
        </p:nvSpPr>
        <p:spPr>
          <a:xfrm>
            <a:off x="31201027" y="25851069"/>
            <a:ext cx="15292583" cy="3161874"/>
          </a:xfrm>
          <a:prstGeom prst="rect">
            <a:avLst/>
          </a:prstGeom>
          <a:noFill/>
          <a:ln>
            <a:noFill/>
          </a:ln>
        </p:spPr>
        <p:txBody>
          <a:bodyPr wrap="square" lIns="138540" tIns="69270" rIns="138540" bIns="69270" numCol="1" rtlCol="0" anchor="t">
            <a:spAutoFit/>
          </a:bodyPr>
          <a:lstStyle/>
          <a:p>
            <a:pPr algn="just">
              <a:spcAft>
                <a:spcPts val="545"/>
              </a:spcAft>
            </a:pPr>
            <a:r>
              <a:rPr lang="en-US" sz="3273" dirty="0">
                <a:cs typeface="Times New Roman"/>
              </a:rPr>
              <a:t>Altogether, what makes this design powerful is how such a complex system can be derived from a set of simple premises like </a:t>
            </a:r>
            <a:r>
              <a:rPr lang="en-US" sz="3273" i="1" dirty="0">
                <a:cs typeface="Times New Roman"/>
              </a:rPr>
              <a:t>and</a:t>
            </a:r>
            <a:r>
              <a:rPr lang="en-US" sz="3273" dirty="0">
                <a:cs typeface="Times New Roman"/>
              </a:rPr>
              <a:t>, </a:t>
            </a:r>
            <a:r>
              <a:rPr lang="en-US" sz="3273" i="1" dirty="0">
                <a:cs typeface="Times New Roman"/>
              </a:rPr>
              <a:t>or</a:t>
            </a:r>
            <a:r>
              <a:rPr lang="en-US" sz="3273" dirty="0">
                <a:cs typeface="Times New Roman"/>
              </a:rPr>
              <a:t>, </a:t>
            </a:r>
            <a:r>
              <a:rPr lang="en-US" sz="3273" i="1" dirty="0">
                <a:cs typeface="Times New Roman"/>
              </a:rPr>
              <a:t>true</a:t>
            </a:r>
            <a:r>
              <a:rPr lang="en-US" sz="3273" dirty="0">
                <a:cs typeface="Times New Roman"/>
              </a:rPr>
              <a:t>, and </a:t>
            </a:r>
            <a:r>
              <a:rPr lang="en-US" sz="3273" i="1" dirty="0">
                <a:cs typeface="Times New Roman"/>
              </a:rPr>
              <a:t>false</a:t>
            </a:r>
            <a:r>
              <a:rPr lang="en-US" sz="3273" dirty="0">
                <a:cs typeface="Times New Roman"/>
              </a:rPr>
              <a:t>. Is the many levels of abstraction that allow these fundamental operations to run a program. More mechanisms could be created on top of this design to run code, like the for loop previously explained. With enough dedication, the set of instructions available is enough to run a simple program.</a:t>
            </a:r>
          </a:p>
        </p:txBody>
      </p:sp>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242F116C-212A-8BB7-30B3-9BB44F7582E5}"/>
                  </a:ext>
                </a:extLst>
              </p14:cNvPr>
              <p14:cNvContentPartPr/>
              <p14:nvPr/>
            </p14:nvContentPartPr>
            <p14:xfrm>
              <a:off x="23348373" y="17948564"/>
              <a:ext cx="17318" cy="17318"/>
            </p14:xfrm>
          </p:contentPart>
        </mc:Choice>
        <mc:Fallback>
          <p:pic>
            <p:nvPicPr>
              <p:cNvPr id="12" name="Ink 11">
                <a:extLst>
                  <a:ext uri="{FF2B5EF4-FFF2-40B4-BE49-F238E27FC236}">
                    <a16:creationId xmlns:a16="http://schemas.microsoft.com/office/drawing/2014/main" id="{242F116C-212A-8BB7-30B3-9BB44F7582E5}"/>
                  </a:ext>
                </a:extLst>
              </p:cNvPr>
              <p:cNvPicPr/>
              <p:nvPr/>
            </p:nvPicPr>
            <p:blipFill>
              <a:blip r:embed="rId9"/>
              <a:stretch>
                <a:fillRect/>
              </a:stretch>
            </p:blipFill>
            <p:spPr>
              <a:xfrm>
                <a:off x="22482473" y="17082664"/>
                <a:ext cx="1731800" cy="1731800"/>
              </a:xfrm>
              <a:prstGeom prst="rect">
                <a:avLst/>
              </a:prstGeom>
            </p:spPr>
          </p:pic>
        </mc:Fallback>
      </mc:AlternateContent>
      <p:sp>
        <p:nvSpPr>
          <p:cNvPr id="14" name="TextBox 13">
            <a:extLst>
              <a:ext uri="{FF2B5EF4-FFF2-40B4-BE49-F238E27FC236}">
                <a16:creationId xmlns:a16="http://schemas.microsoft.com/office/drawing/2014/main" id="{4E73EA1F-2C20-CCB2-1A12-7659418553BD}"/>
              </a:ext>
            </a:extLst>
          </p:cNvPr>
          <p:cNvSpPr txBox="1"/>
          <p:nvPr/>
        </p:nvSpPr>
        <p:spPr>
          <a:xfrm>
            <a:off x="7005079" y="29803165"/>
            <a:ext cx="8940670" cy="2098594"/>
          </a:xfrm>
          <a:prstGeom prst="rect">
            <a:avLst/>
          </a:prstGeom>
          <a:noFill/>
        </p:spPr>
        <p:txBody>
          <a:bodyPr rot="0" spcFirstLastPara="0" vertOverflow="overflow" horzOverflow="overflow" vert="horz" wrap="square" lIns="83127" tIns="41564" rIns="83127" bIns="41564" numCol="1" spcCol="0" rtlCol="0" fromWordArt="0" anchor="t" anchorCtr="0" forceAA="0" compatLnSpc="1">
            <a:prstTxWarp prst="textNoShape">
              <a:avLst/>
            </a:prstTxWarp>
            <a:spAutoFit/>
          </a:bodyPr>
          <a:lstStyle/>
          <a:p>
            <a:r>
              <a:rPr lang="en-US" sz="3273" dirty="0">
                <a:cs typeface="Calibri"/>
              </a:rPr>
              <a:t>A full adder (</a:t>
            </a:r>
            <a:r>
              <a:rPr lang="en-US" sz="3273" i="1" dirty="0">
                <a:cs typeface="Calibri"/>
              </a:rPr>
              <a:t>fig.3</a:t>
            </a:r>
            <a:r>
              <a:rPr lang="en-US" sz="3273" dirty="0">
                <a:cs typeface="Calibri"/>
              </a:rPr>
              <a:t>) is an example of how these </a:t>
            </a:r>
            <a:r>
              <a:rPr lang="en-US" sz="3273" b="1" dirty="0">
                <a:cs typeface="Calibri"/>
              </a:rPr>
              <a:t>logic gates</a:t>
            </a:r>
            <a:r>
              <a:rPr lang="en-US" sz="3273" dirty="0">
                <a:cs typeface="Calibri"/>
              </a:rPr>
              <a:t> can be used to perform operations. As seen in the image, the way the gates are arranged allow to add two values and a carry in.</a:t>
            </a:r>
          </a:p>
        </p:txBody>
      </p:sp>
      <p:sp>
        <p:nvSpPr>
          <p:cNvPr id="50" name="TextBox 49">
            <a:extLst>
              <a:ext uri="{FF2B5EF4-FFF2-40B4-BE49-F238E27FC236}">
                <a16:creationId xmlns:a16="http://schemas.microsoft.com/office/drawing/2014/main" id="{D419CF21-21D9-74D4-8EB0-74B80DFA6E7A}"/>
              </a:ext>
            </a:extLst>
          </p:cNvPr>
          <p:cNvSpPr txBox="1"/>
          <p:nvPr/>
        </p:nvSpPr>
        <p:spPr>
          <a:xfrm>
            <a:off x="40398406" y="6040103"/>
            <a:ext cx="6299019" cy="11724154"/>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lIns="138540" tIns="69270" rIns="138540" bIns="69270" numCol="1" rtlCol="0" anchor="t">
            <a:spAutoFit/>
          </a:bodyPr>
          <a:lstStyle/>
          <a:p>
            <a:pPr algn="just"/>
            <a:r>
              <a:rPr lang="en-US" sz="3273" dirty="0">
                <a:ea typeface="+mn-lt"/>
                <a:cs typeface="+mn-lt"/>
              </a:rPr>
              <a:t>As a design decision, this CPU works with 12-bit data, the 4 most significant bits for the Opcode (</a:t>
            </a:r>
            <a:r>
              <a:rPr lang="en-US" sz="3273" i="1" dirty="0">
                <a:ea typeface="+mn-lt"/>
                <a:cs typeface="+mn-lt"/>
              </a:rPr>
              <a:t>fig.6</a:t>
            </a:r>
            <a:r>
              <a:rPr lang="en-US" sz="3273" dirty="0">
                <a:ea typeface="+mn-lt"/>
                <a:cs typeface="+mn-lt"/>
              </a:rPr>
              <a:t>) and the other 8 bits for data. However, as some instructions don't require all the 8 bits for data, we assigned the 5th most significant bit as an absolute flag, dividing some instructions into two: the regular instructions when the 5th bit is 0, and an absolute instruction when it's 1. An example of the latter is adding a fixed number, </a:t>
            </a:r>
            <a:r>
              <a:rPr lang="en-US" sz="3273" i="1" dirty="0">
                <a:ea typeface="+mn-lt"/>
                <a:cs typeface="+mn-lt"/>
              </a:rPr>
              <a:t>i.e</a:t>
            </a:r>
            <a:r>
              <a:rPr lang="en-US" sz="3273" dirty="0">
                <a:ea typeface="+mn-lt"/>
                <a:cs typeface="+mn-lt"/>
              </a:rPr>
              <a:t>. 5, directly to register A. This offers a significant efficiency improvement. Also,  since 4 bits only have 16 combinations, the opcode was limited to 16 instructions. Adding the absolute flag allows surpassing this barrier. </a:t>
            </a:r>
            <a:endParaRPr lang="en-US" sz="3273" dirty="0">
              <a:cs typeface="Calibri"/>
            </a:endParaRPr>
          </a:p>
          <a:p>
            <a:pPr algn="just"/>
            <a:r>
              <a:rPr lang="en-US" sz="3273" dirty="0">
                <a:ea typeface="+mn-lt"/>
                <a:cs typeface="+mn-lt"/>
              </a:rPr>
              <a:t>To understand how these instructions can be useful let's run a for loop. </a:t>
            </a:r>
            <a:endParaRPr lang="en-US" sz="3273" dirty="0">
              <a:cs typeface="Calibri"/>
            </a:endParaRPr>
          </a:p>
        </p:txBody>
      </p:sp>
      <p:sp>
        <p:nvSpPr>
          <p:cNvPr id="103" name="Rectangle 102"/>
          <p:cNvSpPr/>
          <p:nvPr/>
        </p:nvSpPr>
        <p:spPr>
          <a:xfrm>
            <a:off x="31521487" y="5093855"/>
            <a:ext cx="15022974" cy="852781"/>
          </a:xfrm>
          <a:prstGeom prst="rect">
            <a:avLst/>
          </a:prstGeom>
          <a:solidFill>
            <a:srgbClr val="C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38540" tIns="69270" rIns="138540" bIns="69270" rtlCol="0" anchor="ctr"/>
          <a:lstStyle/>
          <a:p>
            <a:pPr algn="ctr"/>
            <a:r>
              <a:rPr lang="en-US" sz="4909" dirty="0">
                <a:solidFill>
                  <a:schemeClr val="bg1"/>
                </a:solidFill>
                <a:latin typeface="Times New Roman" panose="02020603050405020304" pitchFamily="18" charset="0"/>
                <a:cs typeface="Times New Roman" panose="02020603050405020304" pitchFamily="18" charset="0"/>
              </a:rPr>
              <a:t>Results</a:t>
            </a:r>
          </a:p>
        </p:txBody>
      </p:sp>
      <p:grpSp>
        <p:nvGrpSpPr>
          <p:cNvPr id="10" name="Group 9">
            <a:extLst>
              <a:ext uri="{FF2B5EF4-FFF2-40B4-BE49-F238E27FC236}">
                <a16:creationId xmlns:a16="http://schemas.microsoft.com/office/drawing/2014/main" id="{87A1BCAC-9897-BD31-18D1-11D851DF47CE}"/>
              </a:ext>
            </a:extLst>
          </p:cNvPr>
          <p:cNvGrpSpPr/>
          <p:nvPr/>
        </p:nvGrpSpPr>
        <p:grpSpPr>
          <a:xfrm>
            <a:off x="904894" y="16098269"/>
            <a:ext cx="3617854" cy="6032507"/>
            <a:chOff x="446743" y="17708094"/>
            <a:chExt cx="3979639" cy="6635757"/>
          </a:xfrm>
        </p:grpSpPr>
        <p:sp>
          <p:nvSpPr>
            <p:cNvPr id="47" name="TextBox 46">
              <a:extLst>
                <a:ext uri="{FF2B5EF4-FFF2-40B4-BE49-F238E27FC236}">
                  <a16:creationId xmlns:a16="http://schemas.microsoft.com/office/drawing/2014/main" id="{70CEE0A7-37E3-B4B5-C47D-7F8C7416AC7F}"/>
                </a:ext>
              </a:extLst>
            </p:cNvPr>
            <p:cNvSpPr txBox="1"/>
            <p:nvPr/>
          </p:nvSpPr>
          <p:spPr>
            <a:xfrm>
              <a:off x="605075" y="23882236"/>
              <a:ext cx="3765926" cy="46161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138540" tIns="69270" rIns="138540" bIns="69270" numCol="1" rtlCol="0" anchor="t">
              <a:spAutoFit/>
            </a:bodyPr>
            <a:lstStyle/>
            <a:p>
              <a:pPr algn="just"/>
              <a:r>
                <a:rPr lang="en-US" sz="1818" dirty="0">
                  <a:solidFill>
                    <a:srgbClr val="000000"/>
                  </a:solidFill>
                  <a:ea typeface="+mn-lt"/>
                  <a:cs typeface="Times New Roman"/>
                </a:rPr>
                <a:t>Fig.1 Von Neumann architecture</a:t>
              </a:r>
              <a:endParaRPr lang="en-US" sz="1818" dirty="0">
                <a:cs typeface="Calibri"/>
              </a:endParaRPr>
            </a:p>
          </p:txBody>
        </p:sp>
        <p:pic>
          <p:nvPicPr>
            <p:cNvPr id="13" name="Picture 13">
              <a:extLst>
                <a:ext uri="{FF2B5EF4-FFF2-40B4-BE49-F238E27FC236}">
                  <a16:creationId xmlns:a16="http://schemas.microsoft.com/office/drawing/2014/main" id="{C16CBA6E-ED68-2D2A-14F0-34216E8AD4D0}"/>
                </a:ext>
              </a:extLst>
            </p:cNvPr>
            <p:cNvPicPr>
              <a:picLocks noChangeAspect="1"/>
            </p:cNvPicPr>
            <p:nvPr/>
          </p:nvPicPr>
          <p:blipFill>
            <a:blip r:embed="rId10"/>
            <a:stretch>
              <a:fillRect/>
            </a:stretch>
          </p:blipFill>
          <p:spPr>
            <a:xfrm>
              <a:off x="446743" y="17708094"/>
              <a:ext cx="3979639" cy="6252562"/>
            </a:xfrm>
            <a:prstGeom prst="rect">
              <a:avLst/>
            </a:prstGeom>
          </p:spPr>
        </p:pic>
      </p:grpSp>
      <p:grpSp>
        <p:nvGrpSpPr>
          <p:cNvPr id="21" name="Group 20">
            <a:extLst>
              <a:ext uri="{FF2B5EF4-FFF2-40B4-BE49-F238E27FC236}">
                <a16:creationId xmlns:a16="http://schemas.microsoft.com/office/drawing/2014/main" id="{4AC8D7D3-9A31-1223-8B26-4637EC1A5E8E}"/>
              </a:ext>
            </a:extLst>
          </p:cNvPr>
          <p:cNvGrpSpPr/>
          <p:nvPr/>
        </p:nvGrpSpPr>
        <p:grpSpPr>
          <a:xfrm>
            <a:off x="31514772" y="6056783"/>
            <a:ext cx="8889712" cy="11704266"/>
            <a:chOff x="34203976" y="7262963"/>
            <a:chExt cx="8746752" cy="12601635"/>
          </a:xfrm>
        </p:grpSpPr>
        <p:sp>
          <p:nvSpPr>
            <p:cNvPr id="53" name="TextBox 52">
              <a:extLst>
                <a:ext uri="{FF2B5EF4-FFF2-40B4-BE49-F238E27FC236}">
                  <a16:creationId xmlns:a16="http://schemas.microsoft.com/office/drawing/2014/main" id="{3D9EF77F-5EA7-0801-7E98-D2F3F7776438}"/>
                </a:ext>
              </a:extLst>
            </p:cNvPr>
            <p:cNvSpPr txBox="1"/>
            <p:nvPr/>
          </p:nvSpPr>
          <p:spPr>
            <a:xfrm>
              <a:off x="36680279" y="19382606"/>
              <a:ext cx="4065988" cy="481992"/>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lIns="138540" tIns="69270" rIns="138540" bIns="69270" numCol="1" rtlCol="0" anchor="t">
              <a:spAutoFit/>
            </a:bodyPr>
            <a:lstStyle/>
            <a:p>
              <a:pPr algn="just"/>
              <a:r>
                <a:rPr lang="en-US" sz="2000" b="1" dirty="0">
                  <a:solidFill>
                    <a:srgbClr val="000000"/>
                  </a:solidFill>
                  <a:ea typeface="+mn-lt"/>
                  <a:cs typeface="Times New Roman"/>
                </a:rPr>
                <a:t>Fig. 6 Table of Instructions</a:t>
              </a:r>
            </a:p>
          </p:txBody>
        </p:sp>
        <p:pic>
          <p:nvPicPr>
            <p:cNvPr id="17" name="Picture 17" descr="Table&#10;&#10;Description automatically generated">
              <a:extLst>
                <a:ext uri="{FF2B5EF4-FFF2-40B4-BE49-F238E27FC236}">
                  <a16:creationId xmlns:a16="http://schemas.microsoft.com/office/drawing/2014/main" id="{12A7A37F-D9D1-869A-C47B-A7D41A9CBF3E}"/>
                </a:ext>
              </a:extLst>
            </p:cNvPr>
            <p:cNvPicPr>
              <a:picLocks noChangeAspect="1"/>
            </p:cNvPicPr>
            <p:nvPr/>
          </p:nvPicPr>
          <p:blipFill>
            <a:blip r:embed="rId11"/>
            <a:stretch>
              <a:fillRect/>
            </a:stretch>
          </p:blipFill>
          <p:spPr>
            <a:xfrm>
              <a:off x="34203976" y="7262963"/>
              <a:ext cx="8746752" cy="12226438"/>
            </a:xfrm>
            <a:prstGeom prst="rect">
              <a:avLst/>
            </a:prstGeom>
          </p:spPr>
        </p:pic>
      </p:grpSp>
      <p:sp>
        <p:nvSpPr>
          <p:cNvPr id="78" name="Rectangle 77">
            <a:extLst>
              <a:ext uri="{FF2B5EF4-FFF2-40B4-BE49-F238E27FC236}">
                <a16:creationId xmlns:a16="http://schemas.microsoft.com/office/drawing/2014/main" id="{6CA02FBD-3491-8F44-859B-3803A6ADFACF}"/>
              </a:ext>
            </a:extLst>
          </p:cNvPr>
          <p:cNvSpPr/>
          <p:nvPr/>
        </p:nvSpPr>
        <p:spPr>
          <a:xfrm>
            <a:off x="31316876" y="24833531"/>
            <a:ext cx="15176735" cy="889958"/>
          </a:xfrm>
          <a:prstGeom prst="rect">
            <a:avLst/>
          </a:prstGeom>
          <a:solidFill>
            <a:srgbClr val="C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38540" tIns="69270" rIns="138540" bIns="69270" rtlCol="0" anchor="ctr"/>
          <a:lstStyle/>
          <a:p>
            <a:pPr algn="ctr"/>
            <a:r>
              <a:rPr lang="en-US" sz="4909" dirty="0">
                <a:solidFill>
                  <a:schemeClr val="bg1"/>
                </a:solidFill>
                <a:latin typeface="Times New Roman" panose="02020603050405020304" pitchFamily="18" charset="0"/>
                <a:cs typeface="Times New Roman" panose="02020603050405020304" pitchFamily="18" charset="0"/>
              </a:rPr>
              <a:t>Conclusions</a:t>
            </a:r>
          </a:p>
        </p:txBody>
      </p:sp>
      <p:sp>
        <p:nvSpPr>
          <p:cNvPr id="2" name="Rectangle 1">
            <a:extLst>
              <a:ext uri="{FF2B5EF4-FFF2-40B4-BE49-F238E27FC236}">
                <a16:creationId xmlns:a16="http://schemas.microsoft.com/office/drawing/2014/main" id="{BD95C570-CA48-1F59-FB60-1951F939B47E}"/>
              </a:ext>
            </a:extLst>
          </p:cNvPr>
          <p:cNvSpPr/>
          <p:nvPr/>
        </p:nvSpPr>
        <p:spPr>
          <a:xfrm>
            <a:off x="905422" y="22016384"/>
            <a:ext cx="15148612" cy="7677365"/>
          </a:xfrm>
          <a:prstGeom prst="rect">
            <a:avLst/>
          </a:prstGeom>
          <a:noFill/>
        </p:spPr>
        <p:txBody>
          <a:bodyPr wrap="square" lIns="83127" tIns="41564" rIns="83127" bIns="41564" anchor="t">
            <a:spAutoFit/>
          </a:bodyPr>
          <a:lstStyle/>
          <a:p>
            <a:pPr algn="just">
              <a:spcBef>
                <a:spcPts val="91"/>
              </a:spcBef>
            </a:pPr>
            <a:r>
              <a:rPr lang="en-US" sz="3273" b="1" dirty="0">
                <a:solidFill>
                  <a:srgbClr val="000000"/>
                </a:solidFill>
                <a:ea typeface="MS PGothic"/>
              </a:rPr>
              <a:t>-Registers </a:t>
            </a:r>
            <a:r>
              <a:rPr lang="en-US" sz="3273" dirty="0">
                <a:solidFill>
                  <a:srgbClr val="000000"/>
                </a:solidFill>
                <a:ea typeface="MS PGothic"/>
              </a:rPr>
              <a:t>are basic volatile memory units accessible for the CPU's immediate use. The CPU utilizes many task-specific registers to function, like the address register, which holds the address of the RAM cell the CPU is accessing . Another type is shift registers, such as register A (R-A), implemented for temporary storage and movement of data between registers and the other component of the circuit. </a:t>
            </a:r>
            <a:endParaRPr lang="en-US" sz="3273" dirty="0">
              <a:solidFill>
                <a:srgbClr val="000000"/>
              </a:solidFill>
              <a:ea typeface="MS PGothic" pitchFamily="34"/>
              <a:cs typeface="Calibri"/>
            </a:endParaRPr>
          </a:p>
          <a:p>
            <a:pPr algn="just">
              <a:spcBef>
                <a:spcPts val="91"/>
              </a:spcBef>
            </a:pPr>
            <a:r>
              <a:rPr lang="en-US" sz="3273" b="1" dirty="0">
                <a:solidFill>
                  <a:srgbClr val="000000"/>
                </a:solidFill>
                <a:ea typeface="MS PGothic"/>
                <a:cs typeface="Calibri"/>
              </a:rPr>
              <a:t>-Random Access Memory (RAM)</a:t>
            </a:r>
            <a:r>
              <a:rPr lang="en-US" sz="3273" dirty="0">
                <a:solidFill>
                  <a:srgbClr val="000000"/>
                </a:solidFill>
                <a:ea typeface="MS PGothic"/>
                <a:cs typeface="Calibri"/>
              </a:rPr>
              <a:t>: Memory is achieved through a logic design called a </a:t>
            </a:r>
            <a:r>
              <a:rPr lang="en-US" sz="3273" i="1" dirty="0">
                <a:solidFill>
                  <a:srgbClr val="000000"/>
                </a:solidFill>
                <a:ea typeface="MS PGothic"/>
                <a:cs typeface="Calibri"/>
              </a:rPr>
              <a:t>Latch</a:t>
            </a:r>
            <a:r>
              <a:rPr lang="en-US" sz="3273" dirty="0">
                <a:solidFill>
                  <a:srgbClr val="000000"/>
                </a:solidFill>
                <a:ea typeface="MS PGothic"/>
                <a:cs typeface="Calibri"/>
              </a:rPr>
              <a:t>, capable of storing an </a:t>
            </a:r>
            <a:r>
              <a:rPr lang="en-US" sz="3273" i="1" dirty="0">
                <a:solidFill>
                  <a:srgbClr val="000000"/>
                </a:solidFill>
                <a:ea typeface="MS PGothic"/>
                <a:cs typeface="Calibri"/>
              </a:rPr>
              <a:t>off </a:t>
            </a:r>
            <a:r>
              <a:rPr lang="en-US" sz="3273" dirty="0">
                <a:solidFill>
                  <a:srgbClr val="000000"/>
                </a:solidFill>
                <a:ea typeface="MS PGothic"/>
                <a:cs typeface="Calibri"/>
              </a:rPr>
              <a:t>(0) or </a:t>
            </a:r>
            <a:r>
              <a:rPr lang="en-US" sz="3273" i="1" dirty="0">
                <a:solidFill>
                  <a:srgbClr val="000000"/>
                </a:solidFill>
                <a:ea typeface="MS PGothic"/>
                <a:cs typeface="Calibri"/>
              </a:rPr>
              <a:t>on</a:t>
            </a:r>
            <a:r>
              <a:rPr lang="en-US" sz="3273" dirty="0">
                <a:solidFill>
                  <a:srgbClr val="000000"/>
                </a:solidFill>
                <a:ea typeface="MS PGothic"/>
                <a:cs typeface="Calibri"/>
              </a:rPr>
              <a:t> (1) state. RAM is a matrix of these memory cells that we can read and write in whatever order we want (</a:t>
            </a:r>
            <a:r>
              <a:rPr lang="en-US" sz="3273" i="1" dirty="0">
                <a:solidFill>
                  <a:srgbClr val="000000"/>
                </a:solidFill>
                <a:ea typeface="MS PGothic"/>
                <a:cs typeface="Calibri"/>
              </a:rPr>
              <a:t>"random access"</a:t>
            </a:r>
            <a:r>
              <a:rPr lang="en-US" sz="3273" dirty="0">
                <a:solidFill>
                  <a:srgbClr val="000000"/>
                </a:solidFill>
                <a:ea typeface="MS PGothic"/>
                <a:cs typeface="Calibri"/>
              </a:rPr>
              <a:t>).</a:t>
            </a:r>
            <a:endParaRPr lang="en-US" sz="3273" dirty="0">
              <a:ea typeface="+mn-lt"/>
              <a:cs typeface="+mn-lt"/>
            </a:endParaRPr>
          </a:p>
          <a:p>
            <a:pPr algn="just">
              <a:spcBef>
                <a:spcPts val="91"/>
              </a:spcBef>
            </a:pPr>
            <a:r>
              <a:rPr lang="en-US" sz="3273" b="1" dirty="0">
                <a:solidFill>
                  <a:srgbClr val="000000"/>
                </a:solidFill>
                <a:ea typeface="MS PGothic"/>
              </a:rPr>
              <a:t>-The Control Unit (CU)</a:t>
            </a:r>
            <a:r>
              <a:rPr lang="en-US" sz="3273" dirty="0">
                <a:solidFill>
                  <a:srgbClr val="000000"/>
                </a:solidFill>
                <a:ea typeface="MS PGothic"/>
              </a:rPr>
              <a:t> is </a:t>
            </a:r>
            <a:r>
              <a:rPr lang="en-US" sz="3273" dirty="0">
                <a:ea typeface="+mn-lt"/>
                <a:cs typeface="+mn-lt"/>
              </a:rPr>
              <a:t>the component of the CPU that interprets the binary instructions. Here the Operational Code (Opcode) is passed through a logic design that outputs the specific combination required </a:t>
            </a:r>
            <a:r>
              <a:rPr lang="en-US" sz="3273" dirty="0">
                <a:solidFill>
                  <a:srgbClr val="000000"/>
                </a:solidFill>
                <a:ea typeface="MS PGothic"/>
                <a:cs typeface="Calibri"/>
              </a:rPr>
              <a:t>to execute the instruction.</a:t>
            </a:r>
          </a:p>
          <a:p>
            <a:pPr algn="just">
              <a:spcBef>
                <a:spcPts val="91"/>
              </a:spcBef>
            </a:pPr>
            <a:r>
              <a:rPr lang="en-US" sz="3273" dirty="0">
                <a:solidFill>
                  <a:srgbClr val="000000"/>
                </a:solidFill>
                <a:latin typeface="Calibri"/>
                <a:ea typeface="MS PGothic"/>
                <a:cs typeface="Calibri"/>
              </a:rPr>
              <a:t>This circuit was created using almost exclusively </a:t>
            </a:r>
            <a:r>
              <a:rPr lang="en-US" sz="3273" b="1" dirty="0">
                <a:solidFill>
                  <a:srgbClr val="000000"/>
                </a:solidFill>
                <a:latin typeface="Calibri"/>
                <a:ea typeface="MS PGothic"/>
                <a:cs typeface="Calibri"/>
              </a:rPr>
              <a:t>Logic Gates. </a:t>
            </a:r>
            <a:r>
              <a:rPr lang="en-US" sz="3273" dirty="0">
                <a:solidFill>
                  <a:srgbClr val="000000"/>
                </a:solidFill>
                <a:latin typeface="Calibri"/>
                <a:ea typeface="MS PGothic"/>
                <a:cs typeface="Calibri"/>
              </a:rPr>
              <a:t>Therefore, all the operations the circuit can perform were designed from a logic level. Logic gates are small units that perform a Boolean operation that outputs a 1 or a 0 depending on the combination of the input, for two binary inputs A and B (</a:t>
            </a:r>
            <a:r>
              <a:rPr lang="en-US" sz="3273" i="1" dirty="0">
                <a:solidFill>
                  <a:srgbClr val="000000"/>
                </a:solidFill>
                <a:latin typeface="Calibri"/>
                <a:ea typeface="MS PGothic"/>
                <a:cs typeface="Calibri"/>
              </a:rPr>
              <a:t>fig.2</a:t>
            </a:r>
            <a:r>
              <a:rPr lang="en-US" sz="3273" dirty="0">
                <a:solidFill>
                  <a:srgbClr val="000000"/>
                </a:solidFill>
                <a:latin typeface="Calibri"/>
                <a:ea typeface="MS PGothic"/>
                <a:cs typeface="Calibri"/>
              </a:rPr>
              <a:t>).</a:t>
            </a:r>
          </a:p>
        </p:txBody>
      </p:sp>
      <p:grpSp>
        <p:nvGrpSpPr>
          <p:cNvPr id="3" name="Group 2">
            <a:extLst>
              <a:ext uri="{FF2B5EF4-FFF2-40B4-BE49-F238E27FC236}">
                <a16:creationId xmlns:a16="http://schemas.microsoft.com/office/drawing/2014/main" id="{0CAE6FAB-3C8E-BCBC-4C3E-C2C446ED75F0}"/>
              </a:ext>
            </a:extLst>
          </p:cNvPr>
          <p:cNvGrpSpPr/>
          <p:nvPr/>
        </p:nvGrpSpPr>
        <p:grpSpPr>
          <a:xfrm>
            <a:off x="1230068" y="30266853"/>
            <a:ext cx="5179404" cy="5808662"/>
            <a:chOff x="963147" y="32872867"/>
            <a:chExt cx="5697344" cy="6389528"/>
          </a:xfrm>
        </p:grpSpPr>
        <p:sp>
          <p:nvSpPr>
            <p:cNvPr id="63" name="TextBox 62">
              <a:extLst>
                <a:ext uri="{FF2B5EF4-FFF2-40B4-BE49-F238E27FC236}">
                  <a16:creationId xmlns:a16="http://schemas.microsoft.com/office/drawing/2014/main" id="{7D0EF3DC-0F83-6C22-A440-A194BA0464E2}"/>
                </a:ext>
              </a:extLst>
            </p:cNvPr>
            <p:cNvSpPr txBox="1"/>
            <p:nvPr/>
          </p:nvSpPr>
          <p:spPr>
            <a:xfrm>
              <a:off x="1065293" y="38769959"/>
              <a:ext cx="5504179" cy="4924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138540" tIns="69270" rIns="138540" bIns="69270" numCol="1" rtlCol="0" anchor="t">
              <a:spAutoFit/>
            </a:bodyPr>
            <a:lstStyle/>
            <a:p>
              <a:pPr algn="just"/>
              <a:r>
                <a:rPr lang="en-US" sz="2000" b="1" dirty="0">
                  <a:solidFill>
                    <a:srgbClr val="000000"/>
                  </a:solidFill>
                  <a:ea typeface="+mn-lt"/>
                  <a:cs typeface="Times New Roman"/>
                </a:rPr>
                <a:t>Fig.2 Logic Gates Truth Tables    </a:t>
              </a:r>
              <a:r>
                <a:rPr lang="en-US" sz="2000" dirty="0">
                  <a:solidFill>
                    <a:srgbClr val="000000"/>
                  </a:solidFill>
                  <a:ea typeface="+mn-lt"/>
                  <a:cs typeface="Times New Roman"/>
                </a:rPr>
                <a:t>source </a:t>
              </a:r>
              <a:r>
                <a:rPr lang="en-US" sz="2000" i="1" dirty="0">
                  <a:solidFill>
                    <a:srgbClr val="000000"/>
                  </a:solidFill>
                  <a:ea typeface="+mn-lt"/>
                  <a:cs typeface="Times New Roman"/>
                </a:rPr>
                <a:t>ref.1</a:t>
              </a:r>
              <a:endParaRPr lang="en-US" sz="2000" b="1" dirty="0">
                <a:cs typeface="Calibri"/>
              </a:endParaRPr>
            </a:p>
          </p:txBody>
        </p:sp>
        <p:grpSp>
          <p:nvGrpSpPr>
            <p:cNvPr id="19" name="Group 18">
              <a:extLst>
                <a:ext uri="{FF2B5EF4-FFF2-40B4-BE49-F238E27FC236}">
                  <a16:creationId xmlns:a16="http://schemas.microsoft.com/office/drawing/2014/main" id="{2577CE28-F7F9-E441-31E3-FE6FF2792227}"/>
                </a:ext>
              </a:extLst>
            </p:cNvPr>
            <p:cNvGrpSpPr/>
            <p:nvPr/>
          </p:nvGrpSpPr>
          <p:grpSpPr>
            <a:xfrm>
              <a:off x="963147" y="32872867"/>
              <a:ext cx="5697344" cy="6069868"/>
              <a:chOff x="3725930" y="33695251"/>
              <a:chExt cx="5191186" cy="5750723"/>
            </a:xfrm>
          </p:grpSpPr>
          <p:pic>
            <p:nvPicPr>
              <p:cNvPr id="4" name="Picture 14" descr="Diagram&#10;&#10;Description automatically generated">
                <a:extLst>
                  <a:ext uri="{FF2B5EF4-FFF2-40B4-BE49-F238E27FC236}">
                    <a16:creationId xmlns:a16="http://schemas.microsoft.com/office/drawing/2014/main" id="{43A34EC3-4E45-81D1-BC96-043CD1EA5379}"/>
                  </a:ext>
                </a:extLst>
              </p:cNvPr>
              <p:cNvPicPr>
                <a:picLocks noChangeAspect="1"/>
              </p:cNvPicPr>
              <p:nvPr/>
            </p:nvPicPr>
            <p:blipFill rotWithShape="1">
              <a:blip r:embed="rId12"/>
              <a:srcRect l="6061" t="151" r="74848" b="-510"/>
              <a:stretch/>
            </p:blipFill>
            <p:spPr>
              <a:xfrm>
                <a:off x="3725930" y="33749927"/>
                <a:ext cx="1824914" cy="5696047"/>
              </a:xfrm>
              <a:prstGeom prst="rect">
                <a:avLst/>
              </a:prstGeom>
            </p:spPr>
          </p:pic>
          <p:pic>
            <p:nvPicPr>
              <p:cNvPr id="57" name="Picture 14" descr="Diagram&#10;&#10;Description automatically generated">
                <a:extLst>
                  <a:ext uri="{FF2B5EF4-FFF2-40B4-BE49-F238E27FC236}">
                    <a16:creationId xmlns:a16="http://schemas.microsoft.com/office/drawing/2014/main" id="{B244816A-14F1-A4B1-CB78-4FC6F7353C1F}"/>
                  </a:ext>
                </a:extLst>
              </p:cNvPr>
              <p:cNvPicPr>
                <a:picLocks noChangeAspect="1"/>
              </p:cNvPicPr>
              <p:nvPr/>
            </p:nvPicPr>
            <p:blipFill rotWithShape="1">
              <a:blip r:embed="rId12"/>
              <a:srcRect l="38106" t="-220" r="44273" b="-151"/>
              <a:stretch/>
            </p:blipFill>
            <p:spPr>
              <a:xfrm>
                <a:off x="5492535" y="33695251"/>
                <a:ext cx="1684490" cy="5696767"/>
              </a:xfrm>
              <a:prstGeom prst="rect">
                <a:avLst/>
              </a:prstGeom>
            </p:spPr>
          </p:pic>
          <p:pic>
            <p:nvPicPr>
              <p:cNvPr id="56" name="Picture 14" descr="Diagram&#10;&#10;Description automatically generated">
                <a:extLst>
                  <a:ext uri="{FF2B5EF4-FFF2-40B4-BE49-F238E27FC236}">
                    <a16:creationId xmlns:a16="http://schemas.microsoft.com/office/drawing/2014/main" id="{7B3B058C-D33F-5F9E-69FD-8A3254683154}"/>
                  </a:ext>
                </a:extLst>
              </p:cNvPr>
              <p:cNvPicPr>
                <a:picLocks noChangeAspect="1"/>
              </p:cNvPicPr>
              <p:nvPr/>
            </p:nvPicPr>
            <p:blipFill rotWithShape="1">
              <a:blip r:embed="rId12"/>
              <a:srcRect l="69789" r="12085" b="-297"/>
              <a:stretch/>
            </p:blipFill>
            <p:spPr>
              <a:xfrm>
                <a:off x="7184379" y="33699197"/>
                <a:ext cx="1732737" cy="5692511"/>
              </a:xfrm>
              <a:prstGeom prst="rect">
                <a:avLst/>
              </a:prstGeom>
            </p:spPr>
          </p:pic>
        </p:grpSp>
      </p:grpSp>
      <p:grpSp>
        <p:nvGrpSpPr>
          <p:cNvPr id="26" name="Group 25">
            <a:extLst>
              <a:ext uri="{FF2B5EF4-FFF2-40B4-BE49-F238E27FC236}">
                <a16:creationId xmlns:a16="http://schemas.microsoft.com/office/drawing/2014/main" id="{DF780726-AE39-45C1-0849-290004FDDECA}"/>
              </a:ext>
            </a:extLst>
          </p:cNvPr>
          <p:cNvGrpSpPr/>
          <p:nvPr/>
        </p:nvGrpSpPr>
        <p:grpSpPr>
          <a:xfrm>
            <a:off x="6873729" y="31896825"/>
            <a:ext cx="9129374" cy="4123381"/>
            <a:chOff x="7012462" y="35086509"/>
            <a:chExt cx="10042311" cy="4535719"/>
          </a:xfrm>
        </p:grpSpPr>
        <p:pic>
          <p:nvPicPr>
            <p:cNvPr id="16" name="Picture 17" descr="Diagram&#10;&#10;Description automatically generated">
              <a:extLst>
                <a:ext uri="{FF2B5EF4-FFF2-40B4-BE49-F238E27FC236}">
                  <a16:creationId xmlns:a16="http://schemas.microsoft.com/office/drawing/2014/main" id="{4A903820-C23E-9687-AAFF-785B22594447}"/>
                </a:ext>
              </a:extLst>
            </p:cNvPr>
            <p:cNvPicPr>
              <a:picLocks noChangeAspect="1"/>
            </p:cNvPicPr>
            <p:nvPr/>
          </p:nvPicPr>
          <p:blipFill rotWithShape="1">
            <a:blip r:embed="rId13"/>
            <a:srcRect l="648" r="648"/>
            <a:stretch/>
          </p:blipFill>
          <p:spPr>
            <a:xfrm>
              <a:off x="7012462" y="35086509"/>
              <a:ext cx="10042311" cy="4179490"/>
            </a:xfrm>
            <a:prstGeom prst="rect">
              <a:avLst/>
            </a:prstGeom>
          </p:spPr>
        </p:pic>
        <p:sp>
          <p:nvSpPr>
            <p:cNvPr id="73" name="TextBox 72">
              <a:extLst>
                <a:ext uri="{FF2B5EF4-FFF2-40B4-BE49-F238E27FC236}">
                  <a16:creationId xmlns:a16="http://schemas.microsoft.com/office/drawing/2014/main" id="{6AFDBEDF-1066-90E8-9E95-2C7260ABA170}"/>
                </a:ext>
              </a:extLst>
            </p:cNvPr>
            <p:cNvSpPr txBox="1"/>
            <p:nvPr/>
          </p:nvSpPr>
          <p:spPr>
            <a:xfrm>
              <a:off x="10798797" y="39129792"/>
              <a:ext cx="2456065" cy="4924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138540" tIns="69270" rIns="138540" bIns="69270" numCol="1" rtlCol="0" anchor="t">
              <a:spAutoFit/>
            </a:bodyPr>
            <a:lstStyle/>
            <a:p>
              <a:pPr algn="just"/>
              <a:r>
                <a:rPr lang="en-US" sz="2000" b="1" dirty="0">
                  <a:solidFill>
                    <a:srgbClr val="000000"/>
                  </a:solidFill>
                  <a:ea typeface="+mn-lt"/>
                  <a:cs typeface="Times New Roman"/>
                </a:rPr>
                <a:t>Fig.3  Full Adder</a:t>
              </a:r>
              <a:endParaRPr lang="en-US" sz="2000" b="1" dirty="0">
                <a:cs typeface="Calibri"/>
              </a:endParaRPr>
            </a:p>
          </p:txBody>
        </p:sp>
      </p:grpSp>
      <p:cxnSp>
        <p:nvCxnSpPr>
          <p:cNvPr id="30" name="Straight Arrow Connector 29">
            <a:extLst>
              <a:ext uri="{FF2B5EF4-FFF2-40B4-BE49-F238E27FC236}">
                <a16:creationId xmlns:a16="http://schemas.microsoft.com/office/drawing/2014/main" id="{3296EA4C-4F68-F906-2E05-8B8C53B4A576}"/>
              </a:ext>
            </a:extLst>
          </p:cNvPr>
          <p:cNvCxnSpPr/>
          <p:nvPr/>
        </p:nvCxnSpPr>
        <p:spPr>
          <a:xfrm flipH="1">
            <a:off x="6642710" y="29695835"/>
            <a:ext cx="50671" cy="6428855"/>
          </a:xfrm>
          <a:prstGeom prst="straightConnector1">
            <a:avLst/>
          </a:prstGeom>
          <a:ln>
            <a:solidFill>
              <a:schemeClr val="tx1"/>
            </a:solidFill>
          </a:ln>
        </p:spPr>
        <p:style>
          <a:lnRef idx="1">
            <a:schemeClr val="accent2"/>
          </a:lnRef>
          <a:fillRef idx="0">
            <a:schemeClr val="accent2"/>
          </a:fillRef>
          <a:effectRef idx="0">
            <a:schemeClr val="accent2"/>
          </a:effectRef>
          <a:fontRef idx="minor">
            <a:schemeClr val="tx1"/>
          </a:fontRef>
        </p:style>
      </p:cxnSp>
      <p:sp>
        <p:nvSpPr>
          <p:cNvPr id="74" name="TextBox 1">
            <a:extLst>
              <a:ext uri="{FF2B5EF4-FFF2-40B4-BE49-F238E27FC236}">
                <a16:creationId xmlns:a16="http://schemas.microsoft.com/office/drawing/2014/main" id="{F385BEF5-5B49-4D03-2D07-9B9CE2448C4F}"/>
              </a:ext>
            </a:extLst>
          </p:cNvPr>
          <p:cNvSpPr txBox="1"/>
          <p:nvPr/>
        </p:nvSpPr>
        <p:spPr>
          <a:xfrm>
            <a:off x="16381749" y="6061516"/>
            <a:ext cx="14759675" cy="4672865"/>
          </a:xfrm>
          <a:prstGeom prst="rect">
            <a:avLst/>
          </a:prstGeom>
          <a:noFill/>
          <a:ln>
            <a:solidFill>
              <a:schemeClr val="bg1"/>
            </a:solidFill>
          </a:ln>
        </p:spPr>
        <p:txBody>
          <a:bodyPr wrap="square" lIns="138540" tIns="69270" rIns="138540" bIns="69270" numCol="1" rtlCol="0" anchor="t">
            <a:spAutoFit/>
          </a:bodyPr>
          <a:lstStyle>
            <a:defPPr>
              <a:defRPr lang="en-US"/>
            </a:defPPr>
            <a:lvl1pPr marL="0" algn="l" defTabSz="2612149" rtl="0" eaLnBrk="1" latinLnBrk="0" hangingPunct="1">
              <a:defRPr sz="10300" kern="1200">
                <a:solidFill>
                  <a:schemeClr val="tx1"/>
                </a:solidFill>
                <a:latin typeface="+mn-lt"/>
                <a:ea typeface="+mn-ea"/>
                <a:cs typeface="+mn-cs"/>
              </a:defRPr>
            </a:lvl1pPr>
            <a:lvl2pPr marL="2612149" algn="l" defTabSz="2612149" rtl="0" eaLnBrk="1" latinLnBrk="0" hangingPunct="1">
              <a:defRPr sz="10300" kern="1200">
                <a:solidFill>
                  <a:schemeClr val="tx1"/>
                </a:solidFill>
                <a:latin typeface="+mn-lt"/>
                <a:ea typeface="+mn-ea"/>
                <a:cs typeface="+mn-cs"/>
              </a:defRPr>
            </a:lvl2pPr>
            <a:lvl3pPr marL="5224299" algn="l" defTabSz="2612149" rtl="0" eaLnBrk="1" latinLnBrk="0" hangingPunct="1">
              <a:defRPr sz="10300" kern="1200">
                <a:solidFill>
                  <a:schemeClr val="tx1"/>
                </a:solidFill>
                <a:latin typeface="+mn-lt"/>
                <a:ea typeface="+mn-ea"/>
                <a:cs typeface="+mn-cs"/>
              </a:defRPr>
            </a:lvl3pPr>
            <a:lvl4pPr marL="7836448" algn="l" defTabSz="2612149" rtl="0" eaLnBrk="1" latinLnBrk="0" hangingPunct="1">
              <a:defRPr sz="10300" kern="1200">
                <a:solidFill>
                  <a:schemeClr val="tx1"/>
                </a:solidFill>
                <a:latin typeface="+mn-lt"/>
                <a:ea typeface="+mn-ea"/>
                <a:cs typeface="+mn-cs"/>
              </a:defRPr>
            </a:lvl4pPr>
            <a:lvl5pPr marL="10448597" algn="l" defTabSz="2612149" rtl="0" eaLnBrk="1" latinLnBrk="0" hangingPunct="1">
              <a:defRPr sz="10300" kern="1200">
                <a:solidFill>
                  <a:schemeClr val="tx1"/>
                </a:solidFill>
                <a:latin typeface="+mn-lt"/>
                <a:ea typeface="+mn-ea"/>
                <a:cs typeface="+mn-cs"/>
              </a:defRPr>
            </a:lvl5pPr>
            <a:lvl6pPr marL="13060748" algn="l" defTabSz="2612149" rtl="0" eaLnBrk="1" latinLnBrk="0" hangingPunct="1">
              <a:defRPr sz="10300" kern="1200">
                <a:solidFill>
                  <a:schemeClr val="tx1"/>
                </a:solidFill>
                <a:latin typeface="+mn-lt"/>
                <a:ea typeface="+mn-ea"/>
                <a:cs typeface="+mn-cs"/>
              </a:defRPr>
            </a:lvl6pPr>
            <a:lvl7pPr marL="15672898" algn="l" defTabSz="2612149" rtl="0" eaLnBrk="1" latinLnBrk="0" hangingPunct="1">
              <a:defRPr sz="10300" kern="1200">
                <a:solidFill>
                  <a:schemeClr val="tx1"/>
                </a:solidFill>
                <a:latin typeface="+mn-lt"/>
                <a:ea typeface="+mn-ea"/>
                <a:cs typeface="+mn-cs"/>
              </a:defRPr>
            </a:lvl7pPr>
            <a:lvl8pPr marL="18285047" algn="l" defTabSz="2612149" rtl="0" eaLnBrk="1" latinLnBrk="0" hangingPunct="1">
              <a:defRPr sz="10300" kern="1200">
                <a:solidFill>
                  <a:schemeClr val="tx1"/>
                </a:solidFill>
                <a:latin typeface="+mn-lt"/>
                <a:ea typeface="+mn-ea"/>
                <a:cs typeface="+mn-cs"/>
              </a:defRPr>
            </a:lvl8pPr>
            <a:lvl9pPr marL="20897196" algn="l" defTabSz="2612149" rtl="0" eaLnBrk="1" latinLnBrk="0" hangingPunct="1">
              <a:defRPr sz="10300" kern="1200">
                <a:solidFill>
                  <a:schemeClr val="tx1"/>
                </a:solidFill>
                <a:latin typeface="+mn-lt"/>
                <a:ea typeface="+mn-ea"/>
                <a:cs typeface="+mn-cs"/>
              </a:defRPr>
            </a:lvl9pPr>
          </a:lstStyle>
          <a:p>
            <a:pPr algn="just"/>
            <a:r>
              <a:rPr lang="en-US" sz="3273" dirty="0">
                <a:ea typeface="+mn-lt"/>
                <a:cs typeface="+mn-lt"/>
              </a:rPr>
              <a:t>The objective of this design is to run programs given as binary instructions stored in RAM. To achieve this, the CPU </a:t>
            </a:r>
            <a:r>
              <a:rPr lang="en-US" sz="3273" b="1" dirty="0">
                <a:ea typeface="+mn-lt"/>
                <a:cs typeface="+mn-lt"/>
              </a:rPr>
              <a:t>fetches </a:t>
            </a:r>
            <a:r>
              <a:rPr lang="en-US" sz="3273" dirty="0">
                <a:ea typeface="+mn-lt"/>
                <a:cs typeface="+mn-lt"/>
              </a:rPr>
              <a:t>(</a:t>
            </a:r>
            <a:r>
              <a:rPr lang="en-US" sz="3273" i="1" dirty="0">
                <a:ea typeface="+mn-lt"/>
                <a:cs typeface="+mn-lt"/>
              </a:rPr>
              <a:t>read</a:t>
            </a:r>
            <a:r>
              <a:rPr lang="en-US" sz="3273" dirty="0">
                <a:ea typeface="+mn-lt"/>
                <a:cs typeface="+mn-lt"/>
              </a:rPr>
              <a:t>), </a:t>
            </a:r>
            <a:r>
              <a:rPr lang="en-US" sz="3273" b="1" dirty="0">
                <a:ea typeface="+mn-lt"/>
                <a:cs typeface="+mn-lt"/>
              </a:rPr>
              <a:t>decodes </a:t>
            </a:r>
            <a:r>
              <a:rPr lang="en-US" sz="3273" dirty="0">
                <a:ea typeface="+mn-lt"/>
                <a:cs typeface="+mn-lt"/>
              </a:rPr>
              <a:t>(</a:t>
            </a:r>
            <a:r>
              <a:rPr lang="en-US" sz="3273" i="1" dirty="0">
                <a:ea typeface="+mn-lt"/>
                <a:cs typeface="+mn-lt"/>
              </a:rPr>
              <a:t>interprets</a:t>
            </a:r>
            <a:r>
              <a:rPr lang="en-US" sz="3273" dirty="0">
                <a:ea typeface="+mn-lt"/>
                <a:cs typeface="+mn-lt"/>
              </a:rPr>
              <a:t>), and </a:t>
            </a:r>
            <a:r>
              <a:rPr lang="en-US" sz="3273" b="1" dirty="0">
                <a:ea typeface="+mn-lt"/>
                <a:cs typeface="+mn-lt"/>
              </a:rPr>
              <a:t>executes </a:t>
            </a:r>
            <a:r>
              <a:rPr lang="en-US" sz="3273" dirty="0">
                <a:ea typeface="+mn-lt"/>
                <a:cs typeface="+mn-lt"/>
              </a:rPr>
              <a:t>these instructions in a process that takes 7 clock pulses. This is coordinated by the </a:t>
            </a:r>
            <a:r>
              <a:rPr lang="en-US" sz="3273" b="1" dirty="0">
                <a:ea typeface="+mn-lt"/>
                <a:cs typeface="+mn-lt"/>
              </a:rPr>
              <a:t>Instruction Counter</a:t>
            </a:r>
            <a:r>
              <a:rPr lang="en-US" sz="3273" dirty="0">
                <a:ea typeface="+mn-lt"/>
                <a:cs typeface="+mn-lt"/>
              </a:rPr>
              <a:t> </a:t>
            </a:r>
            <a:r>
              <a:rPr lang="en-US" sz="3273" b="1" dirty="0">
                <a:ea typeface="+mn-lt"/>
                <a:cs typeface="+mn-lt"/>
              </a:rPr>
              <a:t>(IC)</a:t>
            </a:r>
            <a:r>
              <a:rPr lang="en-US" sz="3273" dirty="0">
                <a:ea typeface="+mn-lt"/>
                <a:cs typeface="+mn-lt"/>
              </a:rPr>
              <a:t>, a component that powers up the circuit parts needed to execute a specific instruction as it counts to 7. The timing of these pulses in coordination with the control unit is the key dynamic that allows the CPU to function. After every 7-pulse cycle, the </a:t>
            </a:r>
            <a:r>
              <a:rPr lang="en-US" sz="3273" b="1" dirty="0">
                <a:ea typeface="+mn-lt"/>
                <a:cs typeface="+mn-lt"/>
              </a:rPr>
              <a:t>IC</a:t>
            </a:r>
            <a:r>
              <a:rPr lang="en-US" sz="3273" dirty="0">
                <a:ea typeface="+mn-lt"/>
                <a:cs typeface="+mn-lt"/>
              </a:rPr>
              <a:t> increments the </a:t>
            </a:r>
            <a:r>
              <a:rPr lang="en-US" sz="3273" b="1" dirty="0">
                <a:ea typeface="+mn-lt"/>
                <a:cs typeface="+mn-lt"/>
              </a:rPr>
              <a:t>Program Counter</a:t>
            </a:r>
            <a:r>
              <a:rPr lang="en-US" sz="3273" dirty="0">
                <a:ea typeface="+mn-lt"/>
                <a:cs typeface="+mn-lt"/>
              </a:rPr>
              <a:t> </a:t>
            </a:r>
            <a:r>
              <a:rPr lang="en-US" sz="3273" b="1" dirty="0">
                <a:ea typeface="+mn-lt"/>
                <a:cs typeface="+mn-lt"/>
              </a:rPr>
              <a:t>(PC)</a:t>
            </a:r>
            <a:r>
              <a:rPr lang="en-US" sz="3273" dirty="0">
                <a:ea typeface="+mn-lt"/>
                <a:cs typeface="+mn-lt"/>
              </a:rPr>
              <a:t> value by one. This way, the </a:t>
            </a:r>
            <a:r>
              <a:rPr lang="en-US" sz="3273" b="1" dirty="0">
                <a:ea typeface="+mn-lt"/>
                <a:cs typeface="+mn-lt"/>
              </a:rPr>
              <a:t>PC</a:t>
            </a:r>
            <a:r>
              <a:rPr lang="en-US" sz="3273" dirty="0">
                <a:ea typeface="+mn-lt"/>
                <a:cs typeface="+mn-lt"/>
              </a:rPr>
              <a:t> stores the index number of the current instruction, keeping track of where the CPU is located inside the program. </a:t>
            </a:r>
            <a:endParaRPr lang="en-US" sz="3273" dirty="0">
              <a:cs typeface="Calibri"/>
            </a:endParaRPr>
          </a:p>
        </p:txBody>
      </p:sp>
      <p:sp>
        <p:nvSpPr>
          <p:cNvPr id="75" name="TextBox 1">
            <a:extLst>
              <a:ext uri="{FF2B5EF4-FFF2-40B4-BE49-F238E27FC236}">
                <a16:creationId xmlns:a16="http://schemas.microsoft.com/office/drawing/2014/main" id="{259F77BA-130F-2B2F-71D2-460EA61C2137}"/>
              </a:ext>
            </a:extLst>
          </p:cNvPr>
          <p:cNvSpPr txBox="1"/>
          <p:nvPr/>
        </p:nvSpPr>
        <p:spPr>
          <a:xfrm>
            <a:off x="16296796" y="21257636"/>
            <a:ext cx="14707165" cy="8702173"/>
          </a:xfrm>
          <a:prstGeom prst="rect">
            <a:avLst/>
          </a:prstGeom>
          <a:noFill/>
          <a:ln>
            <a:noFill/>
          </a:ln>
        </p:spPr>
        <p:txBody>
          <a:bodyPr wrap="square" lIns="138540" tIns="69270" rIns="138540" bIns="69270" numCol="1" rtlCol="0" anchor="t">
            <a:spAutoFit/>
          </a:bodyPr>
          <a:lstStyle>
            <a:defPPr>
              <a:defRPr lang="en-US"/>
            </a:defPPr>
            <a:lvl1pPr marL="0" algn="l" defTabSz="2612149" rtl="0" eaLnBrk="1" latinLnBrk="0" hangingPunct="1">
              <a:defRPr sz="10300" kern="1200">
                <a:solidFill>
                  <a:schemeClr val="tx1"/>
                </a:solidFill>
                <a:latin typeface="+mn-lt"/>
                <a:ea typeface="+mn-ea"/>
                <a:cs typeface="+mn-cs"/>
              </a:defRPr>
            </a:lvl1pPr>
            <a:lvl2pPr marL="2612149" algn="l" defTabSz="2612149" rtl="0" eaLnBrk="1" latinLnBrk="0" hangingPunct="1">
              <a:defRPr sz="10300" kern="1200">
                <a:solidFill>
                  <a:schemeClr val="tx1"/>
                </a:solidFill>
                <a:latin typeface="+mn-lt"/>
                <a:ea typeface="+mn-ea"/>
                <a:cs typeface="+mn-cs"/>
              </a:defRPr>
            </a:lvl2pPr>
            <a:lvl3pPr marL="5224299" algn="l" defTabSz="2612149" rtl="0" eaLnBrk="1" latinLnBrk="0" hangingPunct="1">
              <a:defRPr sz="10300" kern="1200">
                <a:solidFill>
                  <a:schemeClr val="tx1"/>
                </a:solidFill>
                <a:latin typeface="+mn-lt"/>
                <a:ea typeface="+mn-ea"/>
                <a:cs typeface="+mn-cs"/>
              </a:defRPr>
            </a:lvl3pPr>
            <a:lvl4pPr marL="7836448" algn="l" defTabSz="2612149" rtl="0" eaLnBrk="1" latinLnBrk="0" hangingPunct="1">
              <a:defRPr sz="10300" kern="1200">
                <a:solidFill>
                  <a:schemeClr val="tx1"/>
                </a:solidFill>
                <a:latin typeface="+mn-lt"/>
                <a:ea typeface="+mn-ea"/>
                <a:cs typeface="+mn-cs"/>
              </a:defRPr>
            </a:lvl4pPr>
            <a:lvl5pPr marL="10448597" algn="l" defTabSz="2612149" rtl="0" eaLnBrk="1" latinLnBrk="0" hangingPunct="1">
              <a:defRPr sz="10300" kern="1200">
                <a:solidFill>
                  <a:schemeClr val="tx1"/>
                </a:solidFill>
                <a:latin typeface="+mn-lt"/>
                <a:ea typeface="+mn-ea"/>
                <a:cs typeface="+mn-cs"/>
              </a:defRPr>
            </a:lvl5pPr>
            <a:lvl6pPr marL="13060748" algn="l" defTabSz="2612149" rtl="0" eaLnBrk="1" latinLnBrk="0" hangingPunct="1">
              <a:defRPr sz="10300" kern="1200">
                <a:solidFill>
                  <a:schemeClr val="tx1"/>
                </a:solidFill>
                <a:latin typeface="+mn-lt"/>
                <a:ea typeface="+mn-ea"/>
                <a:cs typeface="+mn-cs"/>
              </a:defRPr>
            </a:lvl6pPr>
            <a:lvl7pPr marL="15672898" algn="l" defTabSz="2612149" rtl="0" eaLnBrk="1" latinLnBrk="0" hangingPunct="1">
              <a:defRPr sz="10300" kern="1200">
                <a:solidFill>
                  <a:schemeClr val="tx1"/>
                </a:solidFill>
                <a:latin typeface="+mn-lt"/>
                <a:ea typeface="+mn-ea"/>
                <a:cs typeface="+mn-cs"/>
              </a:defRPr>
            </a:lvl7pPr>
            <a:lvl8pPr marL="18285047" algn="l" defTabSz="2612149" rtl="0" eaLnBrk="1" latinLnBrk="0" hangingPunct="1">
              <a:defRPr sz="10300" kern="1200">
                <a:solidFill>
                  <a:schemeClr val="tx1"/>
                </a:solidFill>
                <a:latin typeface="+mn-lt"/>
                <a:ea typeface="+mn-ea"/>
                <a:cs typeface="+mn-cs"/>
              </a:defRPr>
            </a:lvl8pPr>
            <a:lvl9pPr marL="20897196" algn="l" defTabSz="2612149" rtl="0" eaLnBrk="1" latinLnBrk="0" hangingPunct="1">
              <a:defRPr sz="10300" kern="1200">
                <a:solidFill>
                  <a:schemeClr val="tx1"/>
                </a:solidFill>
                <a:latin typeface="+mn-lt"/>
                <a:ea typeface="+mn-ea"/>
                <a:cs typeface="+mn-cs"/>
              </a:defRPr>
            </a:lvl9pPr>
          </a:lstStyle>
          <a:p>
            <a:pPr algn="just"/>
            <a:r>
              <a:rPr lang="en-US" sz="3273" dirty="0">
                <a:ea typeface="+mn-lt"/>
                <a:cs typeface="+mn-lt"/>
              </a:rPr>
              <a:t>To understand how this configuration works, let’s go through each of the 7 phases for a LOAD instruction and explain what the design is doing: </a:t>
            </a:r>
            <a:endParaRPr lang="en-US" sz="3273" dirty="0">
              <a:cs typeface="Calibri"/>
            </a:endParaRPr>
          </a:p>
          <a:p>
            <a:pPr algn="just"/>
            <a:r>
              <a:rPr lang="en-US" sz="3273" b="1" dirty="0">
                <a:ea typeface="+mn-lt"/>
                <a:cs typeface="+mn-lt"/>
              </a:rPr>
              <a:t> - Pulse 1:</a:t>
            </a:r>
            <a:r>
              <a:rPr lang="en-US" sz="3273" dirty="0">
                <a:ea typeface="+mn-lt"/>
                <a:cs typeface="+mn-lt"/>
              </a:rPr>
              <a:t> the </a:t>
            </a:r>
            <a:r>
              <a:rPr lang="en-US" sz="3273" b="1" dirty="0">
                <a:ea typeface="+mn-lt"/>
                <a:cs typeface="+mn-lt"/>
              </a:rPr>
              <a:t>PC</a:t>
            </a:r>
            <a:r>
              <a:rPr lang="en-US" sz="3273" dirty="0">
                <a:ea typeface="+mn-lt"/>
                <a:cs typeface="+mn-lt"/>
              </a:rPr>
              <a:t> transfers its value to the </a:t>
            </a:r>
            <a:r>
              <a:rPr lang="en-US" sz="3273" b="1" dirty="0">
                <a:ea typeface="+mn-lt"/>
                <a:cs typeface="+mn-lt"/>
              </a:rPr>
              <a:t>Address Register (AR)</a:t>
            </a:r>
            <a:r>
              <a:rPr lang="en-US" sz="3273" dirty="0">
                <a:ea typeface="+mn-lt"/>
                <a:cs typeface="+mn-lt"/>
              </a:rPr>
              <a:t>, which indicates the address value of the data cell that we want to access in RAM. This is the beginning of the </a:t>
            </a:r>
            <a:r>
              <a:rPr lang="en-US" sz="3273" b="1" dirty="0">
                <a:ea typeface="+mn-lt"/>
                <a:cs typeface="+mn-lt"/>
              </a:rPr>
              <a:t>fetch </a:t>
            </a:r>
            <a:r>
              <a:rPr lang="en-US" sz="3273" dirty="0">
                <a:ea typeface="+mn-lt"/>
                <a:cs typeface="+mn-lt"/>
              </a:rPr>
              <a:t>phase. </a:t>
            </a:r>
            <a:endParaRPr lang="en-US" sz="3273" dirty="0">
              <a:cs typeface="Calibri"/>
            </a:endParaRPr>
          </a:p>
          <a:p>
            <a:pPr algn="just"/>
            <a:r>
              <a:rPr lang="en-US" sz="3273" b="1" dirty="0">
                <a:ea typeface="+mn-lt"/>
                <a:cs typeface="+mn-lt"/>
              </a:rPr>
              <a:t> - Pulse 2:</a:t>
            </a:r>
            <a:r>
              <a:rPr lang="en-US" sz="3273" dirty="0">
                <a:ea typeface="+mn-lt"/>
                <a:cs typeface="+mn-lt"/>
              </a:rPr>
              <a:t> in this pulse, the instruction is retrieved from RAM. </a:t>
            </a:r>
            <a:endParaRPr lang="en-US" sz="3273" dirty="0">
              <a:cs typeface="Calibri"/>
            </a:endParaRPr>
          </a:p>
          <a:p>
            <a:pPr algn="just"/>
            <a:r>
              <a:rPr lang="en-US" sz="3273" b="1" dirty="0">
                <a:ea typeface="+mn-lt"/>
                <a:cs typeface="+mn-lt"/>
              </a:rPr>
              <a:t> - Pulse 3</a:t>
            </a:r>
            <a:r>
              <a:rPr lang="en-US" sz="3273" dirty="0">
                <a:ea typeface="+mn-lt"/>
                <a:cs typeface="+mn-lt"/>
              </a:rPr>
              <a:t>: the data from RAM is temporarily stored in the </a:t>
            </a:r>
            <a:r>
              <a:rPr lang="en-US" sz="3273" b="1" dirty="0">
                <a:ea typeface="+mn-lt"/>
                <a:cs typeface="+mn-lt"/>
              </a:rPr>
              <a:t>Instruction Register (IR)</a:t>
            </a:r>
            <a:r>
              <a:rPr lang="en-US" sz="3273" dirty="0">
                <a:ea typeface="+mn-lt"/>
                <a:cs typeface="+mn-lt"/>
              </a:rPr>
              <a:t>. With this, the fetch phase finishes and the </a:t>
            </a:r>
            <a:r>
              <a:rPr lang="en-US" sz="3273" b="1" dirty="0">
                <a:ea typeface="+mn-lt"/>
                <a:cs typeface="+mn-lt"/>
              </a:rPr>
              <a:t>decode </a:t>
            </a:r>
            <a:r>
              <a:rPr lang="en-US" sz="3273" dirty="0">
                <a:ea typeface="+mn-lt"/>
                <a:cs typeface="+mn-lt"/>
              </a:rPr>
              <a:t>stage starts. Then, the instruction from the</a:t>
            </a:r>
            <a:r>
              <a:rPr lang="en-US" sz="3273" b="1" dirty="0">
                <a:ea typeface="+mn-lt"/>
                <a:cs typeface="+mn-lt"/>
              </a:rPr>
              <a:t> </a:t>
            </a:r>
            <a:r>
              <a:rPr lang="en-US" sz="3273" dirty="0">
                <a:ea typeface="+mn-lt"/>
                <a:cs typeface="+mn-lt"/>
              </a:rPr>
              <a:t>IR is divided into Operational Code </a:t>
            </a:r>
            <a:r>
              <a:rPr lang="en-US" sz="3273" b="1" dirty="0">
                <a:ea typeface="+mn-lt"/>
                <a:cs typeface="+mn-lt"/>
              </a:rPr>
              <a:t>(Opcode)</a:t>
            </a:r>
            <a:r>
              <a:rPr lang="en-US" sz="3273" dirty="0">
                <a:ea typeface="+mn-lt"/>
                <a:cs typeface="+mn-lt"/>
              </a:rPr>
              <a:t> and data(</a:t>
            </a:r>
            <a:r>
              <a:rPr lang="en-US" sz="3273" i="1" dirty="0">
                <a:ea typeface="+mn-lt"/>
                <a:cs typeface="+mn-lt"/>
              </a:rPr>
              <a:t>fig.5</a:t>
            </a:r>
            <a:r>
              <a:rPr lang="en-US" sz="3273" dirty="0">
                <a:ea typeface="+mn-lt"/>
                <a:cs typeface="+mn-lt"/>
              </a:rPr>
              <a:t>)</a:t>
            </a:r>
            <a:r>
              <a:rPr lang="en-US" sz="3273" i="1" dirty="0">
                <a:ea typeface="+mn-lt"/>
                <a:cs typeface="+mn-lt"/>
              </a:rPr>
              <a:t>.</a:t>
            </a:r>
            <a:r>
              <a:rPr lang="en-US" sz="3273" dirty="0">
                <a:ea typeface="+mn-lt"/>
                <a:cs typeface="+mn-lt"/>
              </a:rPr>
              <a:t> The logic design implemented in the Control Unit (CU) decodes</a:t>
            </a:r>
            <a:r>
              <a:rPr lang="en-US" sz="3273" b="1" dirty="0">
                <a:ea typeface="+mn-lt"/>
                <a:cs typeface="+mn-lt"/>
              </a:rPr>
              <a:t> </a:t>
            </a:r>
            <a:r>
              <a:rPr lang="en-US" sz="3273" dirty="0">
                <a:ea typeface="+mn-lt"/>
                <a:cs typeface="+mn-lt"/>
              </a:rPr>
              <a:t>the Opcode and facilitates a specific logic path in the circuit for the instruction to flow and get executed. </a:t>
            </a:r>
            <a:endParaRPr lang="en-US" sz="3273" dirty="0">
              <a:cs typeface="Calibri"/>
            </a:endParaRPr>
          </a:p>
          <a:p>
            <a:pPr algn="just"/>
            <a:r>
              <a:rPr lang="en-US" sz="3273" dirty="0">
                <a:ea typeface="+mn-lt"/>
                <a:cs typeface="+mn-lt"/>
              </a:rPr>
              <a:t>All the instructions share the same steps up to pulse 3, from this point forward each instruction has a different execution. </a:t>
            </a:r>
            <a:endParaRPr lang="en-US" sz="3273" dirty="0">
              <a:cs typeface="Calibri"/>
            </a:endParaRPr>
          </a:p>
          <a:p>
            <a:pPr algn="just"/>
            <a:r>
              <a:rPr lang="en-US" sz="3273" b="1" dirty="0">
                <a:ea typeface="+mn-lt"/>
                <a:cs typeface="+mn-lt"/>
              </a:rPr>
              <a:t> - Pulse 4: </a:t>
            </a:r>
            <a:r>
              <a:rPr lang="en-US" sz="3273" dirty="0">
                <a:ea typeface="+mn-lt"/>
                <a:cs typeface="+mn-lt"/>
              </a:rPr>
              <a:t>Start of the </a:t>
            </a:r>
            <a:r>
              <a:rPr lang="en-US" sz="3273" b="1" dirty="0">
                <a:ea typeface="+mn-lt"/>
                <a:cs typeface="+mn-lt"/>
              </a:rPr>
              <a:t>execution </a:t>
            </a:r>
            <a:r>
              <a:rPr lang="en-US" sz="3273" dirty="0">
                <a:ea typeface="+mn-lt"/>
                <a:cs typeface="+mn-lt"/>
              </a:rPr>
              <a:t>phase. Since the data portion of a LOAD instruction is the RAM address of the value to be loaded, in this pulse the address value from the </a:t>
            </a:r>
            <a:r>
              <a:rPr lang="en-US" sz="3273" b="1" dirty="0">
                <a:ea typeface="+mn-lt"/>
                <a:cs typeface="+mn-lt"/>
              </a:rPr>
              <a:t>IR</a:t>
            </a:r>
            <a:r>
              <a:rPr lang="en-US" sz="3273" dirty="0">
                <a:ea typeface="+mn-lt"/>
                <a:cs typeface="+mn-lt"/>
              </a:rPr>
              <a:t> to the address register, so the RAM will update and point to the new cell address desired. </a:t>
            </a:r>
            <a:endParaRPr lang="en-US" sz="3273" dirty="0">
              <a:cs typeface="Calibri"/>
            </a:endParaRPr>
          </a:p>
        </p:txBody>
      </p:sp>
      <p:sp>
        <p:nvSpPr>
          <p:cNvPr id="101" name="Rectangle 100"/>
          <p:cNvSpPr/>
          <p:nvPr/>
        </p:nvSpPr>
        <p:spPr>
          <a:xfrm>
            <a:off x="16259837" y="5093856"/>
            <a:ext cx="14942356" cy="855539"/>
          </a:xfrm>
          <a:prstGeom prst="rect">
            <a:avLst/>
          </a:prstGeom>
          <a:solidFill>
            <a:srgbClr val="C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38540" tIns="69270" rIns="138540" bIns="69270" rtlCol="0" anchor="ctr"/>
          <a:lstStyle/>
          <a:p>
            <a:pPr algn="ctr"/>
            <a:r>
              <a:rPr lang="en-US" sz="4909" dirty="0">
                <a:solidFill>
                  <a:schemeClr val="bg1"/>
                </a:solidFill>
                <a:latin typeface="Times New Roman" panose="02020603050405020304" pitchFamily="18" charset="0"/>
                <a:cs typeface="Times New Roman" panose="02020603050405020304" pitchFamily="18" charset="0"/>
              </a:rPr>
              <a:t>CPU – RAM Design</a:t>
            </a:r>
          </a:p>
        </p:txBody>
      </p:sp>
      <p:sp>
        <p:nvSpPr>
          <p:cNvPr id="141" name="TextBox 140"/>
          <p:cNvSpPr txBox="1"/>
          <p:nvPr/>
        </p:nvSpPr>
        <p:spPr>
          <a:xfrm>
            <a:off x="31225067" y="17736188"/>
            <a:ext cx="8836122" cy="7191182"/>
          </a:xfrm>
          <a:prstGeom prst="rect">
            <a:avLst/>
          </a:prstGeom>
          <a:noFill/>
          <a:ln>
            <a:noFill/>
          </a:ln>
        </p:spPr>
        <p:txBody>
          <a:bodyPr wrap="square" lIns="138540" tIns="69270" rIns="138540" bIns="69270" numCol="1" rtlCol="0" anchor="t">
            <a:spAutoFit/>
          </a:bodyPr>
          <a:lstStyle/>
          <a:p>
            <a:pPr algn="just"/>
            <a:r>
              <a:rPr lang="en-US" sz="3273" dirty="0">
                <a:latin typeface="+mj-lt"/>
                <a:cs typeface="Times New Roman"/>
              </a:rPr>
              <a:t>A for</a:t>
            </a:r>
            <a:r>
              <a:rPr lang="en-US" sz="3273" dirty="0">
                <a:cs typeface="Times New Roman"/>
              </a:rPr>
              <a:t> loop runs code a predefined number of times </a:t>
            </a:r>
            <a:r>
              <a:rPr lang="en-US" sz="3273" b="1" dirty="0">
                <a:cs typeface="Times New Roman"/>
              </a:rPr>
              <a:t>n.</a:t>
            </a:r>
            <a:r>
              <a:rPr lang="en-US" sz="3273" dirty="0">
                <a:cs typeface="Times New Roman"/>
              </a:rPr>
              <a:t> The program keeps a count </a:t>
            </a:r>
            <a:r>
              <a:rPr lang="en-US" sz="3273" b="1" i="1" dirty="0">
                <a:cs typeface="Times New Roman"/>
              </a:rPr>
              <a:t>c </a:t>
            </a:r>
            <a:r>
              <a:rPr lang="en-US" sz="3273" dirty="0">
                <a:cs typeface="Times New Roman"/>
              </a:rPr>
              <a:t>of the iterations. After each cycle, the program asks: is </a:t>
            </a:r>
            <a:r>
              <a:rPr lang="en-US" sz="3273" b="1" i="1" dirty="0">
                <a:ea typeface="+mn-lt"/>
                <a:cs typeface="+mn-lt"/>
              </a:rPr>
              <a:t>c</a:t>
            </a:r>
            <a:r>
              <a:rPr lang="en-US" sz="3273" b="1" i="1" dirty="0">
                <a:cs typeface="Times New Roman"/>
              </a:rPr>
              <a:t> </a:t>
            </a:r>
            <a:r>
              <a:rPr lang="en-US" sz="3273" i="1" dirty="0">
                <a:cs typeface="Times New Roman"/>
              </a:rPr>
              <a:t>equal to</a:t>
            </a:r>
            <a:r>
              <a:rPr lang="en-US" sz="3273" b="1" i="1" dirty="0">
                <a:cs typeface="Times New Roman"/>
              </a:rPr>
              <a:t> n? </a:t>
            </a:r>
            <a:r>
              <a:rPr lang="en-US" sz="3273" dirty="0">
                <a:cs typeface="Times New Roman"/>
              </a:rPr>
              <a:t>If true the loop is done, otherwise it updates </a:t>
            </a:r>
            <a:r>
              <a:rPr lang="en-US" sz="3273" b="1" i="1" dirty="0">
                <a:ea typeface="+mn-lt"/>
                <a:cs typeface="+mn-lt"/>
              </a:rPr>
              <a:t>c</a:t>
            </a:r>
            <a:r>
              <a:rPr lang="en-US" sz="3273" dirty="0">
                <a:cs typeface="Times New Roman"/>
              </a:rPr>
              <a:t> and repeats. In this example (</a:t>
            </a:r>
            <a:r>
              <a:rPr lang="en-US" sz="3273" i="1" dirty="0">
                <a:cs typeface="Times New Roman"/>
              </a:rPr>
              <a:t>fig.7)  </a:t>
            </a:r>
            <a:r>
              <a:rPr lang="en-US" sz="3273" b="1" i="1" dirty="0">
                <a:ea typeface="+mn-lt"/>
                <a:cs typeface="+mn-lt"/>
              </a:rPr>
              <a:t>n </a:t>
            </a:r>
            <a:r>
              <a:rPr lang="en-US" sz="3273" dirty="0">
                <a:cs typeface="Times New Roman"/>
              </a:rPr>
              <a:t>is Register D (</a:t>
            </a:r>
            <a:r>
              <a:rPr lang="en-US" sz="3273" b="1" dirty="0">
                <a:cs typeface="Times New Roman"/>
              </a:rPr>
              <a:t>R-D</a:t>
            </a:r>
            <a:r>
              <a:rPr lang="en-US" sz="3273" dirty="0">
                <a:cs typeface="Times New Roman"/>
              </a:rPr>
              <a:t>) and </a:t>
            </a:r>
            <a:r>
              <a:rPr lang="en-US" sz="3273" b="1" i="1" dirty="0">
                <a:cs typeface="Calibri"/>
              </a:rPr>
              <a:t>c </a:t>
            </a:r>
            <a:r>
              <a:rPr lang="en-US" sz="3273" i="1" dirty="0">
                <a:cs typeface="Calibri"/>
              </a:rPr>
              <a:t>is register C </a:t>
            </a:r>
            <a:r>
              <a:rPr lang="en-US" sz="3273" dirty="0">
                <a:cs typeface="Calibri"/>
              </a:rPr>
              <a:t>(</a:t>
            </a:r>
            <a:r>
              <a:rPr lang="en-US" sz="3273" b="1" dirty="0">
                <a:ea typeface="+mn-lt"/>
                <a:cs typeface="+mn-lt"/>
              </a:rPr>
              <a:t>R-C</a:t>
            </a:r>
            <a:r>
              <a:rPr lang="en-US" sz="3273" dirty="0">
                <a:ea typeface="+mn-lt"/>
                <a:cs typeface="+mn-lt"/>
              </a:rPr>
              <a:t>)</a:t>
            </a:r>
            <a:r>
              <a:rPr lang="en-US" sz="3273" b="1" dirty="0">
                <a:ea typeface="+mn-lt"/>
                <a:cs typeface="+mn-lt"/>
              </a:rPr>
              <a:t>. </a:t>
            </a:r>
            <a:r>
              <a:rPr lang="en-US" sz="3273" dirty="0">
                <a:ea typeface="+mn-lt"/>
                <a:cs typeface="+mn-lt"/>
              </a:rPr>
              <a:t>First, the program adds a value </a:t>
            </a:r>
            <a:r>
              <a:rPr lang="en-US" sz="3273" b="1" i="1" dirty="0">
                <a:ea typeface="+mn-lt"/>
                <a:cs typeface="+mn-lt"/>
              </a:rPr>
              <a:t>n </a:t>
            </a:r>
            <a:r>
              <a:rPr lang="en-US" sz="3273" dirty="0">
                <a:ea typeface="+mn-lt"/>
                <a:cs typeface="+mn-lt"/>
              </a:rPr>
              <a:t>to </a:t>
            </a:r>
            <a:r>
              <a:rPr lang="en-US" sz="3273" b="1" dirty="0">
                <a:ea typeface="+mn-lt"/>
                <a:cs typeface="+mn-lt"/>
              </a:rPr>
              <a:t>R-D,</a:t>
            </a:r>
            <a:r>
              <a:rPr lang="en-US" sz="3273" dirty="0">
                <a:ea typeface="+mn-lt"/>
                <a:cs typeface="+mn-lt"/>
              </a:rPr>
              <a:t> then moves </a:t>
            </a:r>
            <a:r>
              <a:rPr lang="en-US" sz="3273" b="1" dirty="0">
                <a:ea typeface="+mn-lt"/>
                <a:cs typeface="+mn-lt"/>
              </a:rPr>
              <a:t>R-C</a:t>
            </a:r>
            <a:r>
              <a:rPr lang="en-US" sz="3273" dirty="0">
                <a:ea typeface="+mn-lt"/>
                <a:cs typeface="+mn-lt"/>
              </a:rPr>
              <a:t> to </a:t>
            </a:r>
            <a:r>
              <a:rPr lang="en-US" sz="3273" b="1" dirty="0">
                <a:ea typeface="+mn-lt"/>
                <a:cs typeface="+mn-lt"/>
              </a:rPr>
              <a:t>R-A</a:t>
            </a:r>
            <a:r>
              <a:rPr lang="en-US" sz="3273" dirty="0">
                <a:ea typeface="+mn-lt"/>
                <a:cs typeface="+mn-lt"/>
              </a:rPr>
              <a:t> and subtracts </a:t>
            </a:r>
            <a:r>
              <a:rPr lang="en-US" sz="3273" b="1" dirty="0">
                <a:ea typeface="+mn-lt"/>
                <a:cs typeface="+mn-lt"/>
              </a:rPr>
              <a:t>R-A </a:t>
            </a:r>
            <a:r>
              <a:rPr lang="en-US" sz="3273" dirty="0">
                <a:ea typeface="+mn-lt"/>
                <a:cs typeface="+mn-lt"/>
              </a:rPr>
              <a:t>from </a:t>
            </a:r>
            <a:r>
              <a:rPr lang="en-US" sz="3273" b="1" dirty="0">
                <a:ea typeface="+mn-lt"/>
                <a:cs typeface="+mn-lt"/>
              </a:rPr>
              <a:t>R-D</a:t>
            </a:r>
            <a:r>
              <a:rPr lang="en-US" sz="3273" dirty="0">
                <a:ea typeface="+mn-lt"/>
                <a:cs typeface="+mn-lt"/>
              </a:rPr>
              <a:t>, storing the result in </a:t>
            </a:r>
            <a:r>
              <a:rPr lang="en-US" sz="3273" b="1" dirty="0">
                <a:ea typeface="+mn-lt"/>
                <a:cs typeface="+mn-lt"/>
              </a:rPr>
              <a:t>R-A. </a:t>
            </a:r>
            <a:r>
              <a:rPr lang="en-US" sz="3273" dirty="0">
                <a:ea typeface="+mn-lt"/>
                <a:cs typeface="+mn-lt"/>
              </a:rPr>
              <a:t>Then, the program performs a zero test on </a:t>
            </a:r>
            <a:r>
              <a:rPr lang="en-US" sz="3273" b="1" dirty="0">
                <a:ea typeface="+mn-lt"/>
                <a:cs typeface="+mn-lt"/>
              </a:rPr>
              <a:t>R-A.</a:t>
            </a:r>
            <a:r>
              <a:rPr lang="en-US" sz="3273" dirty="0">
                <a:ea typeface="+mn-lt"/>
                <a:cs typeface="+mn-lt"/>
              </a:rPr>
              <a:t> if true it will write a 1 in </a:t>
            </a:r>
            <a:r>
              <a:rPr lang="en-US" sz="3273" b="1" dirty="0">
                <a:ea typeface="+mn-lt"/>
                <a:cs typeface="+mn-lt"/>
              </a:rPr>
              <a:t>R-A</a:t>
            </a:r>
            <a:r>
              <a:rPr lang="en-US" sz="3273" dirty="0">
                <a:ea typeface="+mn-lt"/>
                <a:cs typeface="+mn-lt"/>
              </a:rPr>
              <a:t>, else a 0. The program asks if </a:t>
            </a:r>
            <a:r>
              <a:rPr lang="en-US" sz="3273" b="1" dirty="0">
                <a:ea typeface="+mn-lt"/>
                <a:cs typeface="+mn-lt"/>
              </a:rPr>
              <a:t>R-A</a:t>
            </a:r>
            <a:r>
              <a:rPr lang="en-US" sz="3273" dirty="0">
                <a:ea typeface="+mn-lt"/>
                <a:cs typeface="+mn-lt"/>
              </a:rPr>
              <a:t> is 1 (True); it jumps to address 08. That halts the program. Otherwise, it increments </a:t>
            </a:r>
            <a:r>
              <a:rPr lang="en-US" sz="3273" b="1" dirty="0">
                <a:ea typeface="+mn-lt"/>
                <a:cs typeface="+mn-lt"/>
              </a:rPr>
              <a:t>R-C</a:t>
            </a:r>
            <a:r>
              <a:rPr lang="en-US" sz="3273" dirty="0">
                <a:ea typeface="+mn-lt"/>
                <a:cs typeface="+mn-lt"/>
              </a:rPr>
              <a:t> and goes to address 02, to continue performing the for loop.</a:t>
            </a:r>
            <a:endParaRPr lang="en-US" sz="3273" dirty="0">
              <a:cs typeface="Calibri"/>
            </a:endParaRPr>
          </a:p>
        </p:txBody>
      </p:sp>
      <p:sp>
        <p:nvSpPr>
          <p:cNvPr id="25" name="TextBox 24">
            <a:extLst>
              <a:ext uri="{FF2B5EF4-FFF2-40B4-BE49-F238E27FC236}">
                <a16:creationId xmlns:a16="http://schemas.microsoft.com/office/drawing/2014/main" id="{3736BCBE-AE7B-A09B-3B22-B6AFAA6E78DE}"/>
              </a:ext>
            </a:extLst>
          </p:cNvPr>
          <p:cNvSpPr txBox="1"/>
          <p:nvPr/>
        </p:nvSpPr>
        <p:spPr>
          <a:xfrm>
            <a:off x="16413627" y="33771592"/>
            <a:ext cx="14413884" cy="2098594"/>
          </a:xfrm>
          <a:prstGeom prst="rect">
            <a:avLst/>
          </a:prstGeom>
          <a:noFill/>
        </p:spPr>
        <p:txBody>
          <a:bodyPr rot="0" spcFirstLastPara="0" vertOverflow="overflow" horzOverflow="overflow" vert="horz" wrap="square" lIns="83127" tIns="41564" rIns="83127" bIns="41564" numCol="1" spcCol="0" rtlCol="0" fromWordArt="0" anchor="t" anchorCtr="0" forceAA="0" compatLnSpc="1">
            <a:prstTxWarp prst="textNoShape">
              <a:avLst/>
            </a:prstTxWarp>
            <a:spAutoFit/>
          </a:bodyPr>
          <a:lstStyle/>
          <a:p>
            <a:r>
              <a:rPr lang="en-US" sz="3273" dirty="0">
                <a:latin typeface="Calibri"/>
              </a:rPr>
              <a:t> At the end of the cycle, the IC increases the Program Counter by one, so in the next instruction cycle the updated value of the PC will be transferred to the address register, moving forward the pointer to the next RAM address. This way the CPU fetches the next instruction and the program keeps running.</a:t>
            </a:r>
            <a:r>
              <a:rPr lang="en-US" sz="3273" dirty="0">
                <a:latin typeface="Calibri"/>
                <a:ea typeface="Calibri"/>
                <a:cs typeface="Calibri"/>
              </a:rPr>
              <a:t>​</a:t>
            </a:r>
            <a:endParaRPr lang="en-US" sz="3273" dirty="0">
              <a:cs typeface="Calibri"/>
            </a:endParaRPr>
          </a:p>
        </p:txBody>
      </p:sp>
      <p:sp>
        <p:nvSpPr>
          <p:cNvPr id="67" name="TextBox 66">
            <a:extLst>
              <a:ext uri="{FF2B5EF4-FFF2-40B4-BE49-F238E27FC236}">
                <a16:creationId xmlns:a16="http://schemas.microsoft.com/office/drawing/2014/main" id="{31C4BAF5-D12F-11C3-14B5-0E6F1F904292}"/>
              </a:ext>
            </a:extLst>
          </p:cNvPr>
          <p:cNvSpPr txBox="1"/>
          <p:nvPr/>
        </p:nvSpPr>
        <p:spPr>
          <a:xfrm>
            <a:off x="16377701" y="29726021"/>
            <a:ext cx="7899329" cy="4113248"/>
          </a:xfrm>
          <a:prstGeom prst="rect">
            <a:avLst/>
          </a:prstGeom>
          <a:noFill/>
        </p:spPr>
        <p:txBody>
          <a:bodyPr rot="0" spcFirstLastPara="0" vertOverflow="overflow" horzOverflow="overflow" vert="horz" wrap="square" lIns="83127" tIns="41564" rIns="83127" bIns="41564" numCol="1" spcCol="0" rtlCol="0" fromWordArt="0" anchor="t" anchorCtr="0" forceAA="0" compatLnSpc="1">
            <a:prstTxWarp prst="textNoShape">
              <a:avLst/>
            </a:prstTxWarp>
            <a:spAutoFit/>
          </a:bodyPr>
          <a:lstStyle/>
          <a:p>
            <a:pPr algn="just"/>
            <a:r>
              <a:rPr lang="en-US" sz="3273" b="1" dirty="0">
                <a:latin typeface="Calibri"/>
              </a:rPr>
              <a:t>- Pulse 5: </a:t>
            </a:r>
            <a:r>
              <a:rPr lang="en-US" sz="3273" dirty="0">
                <a:latin typeface="Calibri"/>
              </a:rPr>
              <a:t>in this stage, the value to be loaded is retrieved from RAM. </a:t>
            </a:r>
            <a:endParaRPr lang="en-US" sz="3273" dirty="0">
              <a:ea typeface="+mn-lt"/>
              <a:cs typeface="+mn-lt"/>
            </a:endParaRPr>
          </a:p>
          <a:p>
            <a:pPr algn="just"/>
            <a:r>
              <a:rPr lang="en-US" sz="3273" b="1" dirty="0">
                <a:latin typeface="Calibri"/>
              </a:rPr>
              <a:t>- Pulse 6: </a:t>
            </a:r>
            <a:r>
              <a:rPr lang="en-US" sz="3273" dirty="0">
                <a:latin typeface="Calibri"/>
              </a:rPr>
              <a:t>in this pulse, the Instruction Counter enables the write mode of the Registers </a:t>
            </a:r>
            <a:endParaRPr lang="en-US" sz="3273" dirty="0">
              <a:ea typeface="+mn-lt"/>
              <a:cs typeface="+mn-lt"/>
            </a:endParaRPr>
          </a:p>
          <a:p>
            <a:pPr algn="just"/>
            <a:r>
              <a:rPr lang="en-US" sz="3273" b="1" dirty="0">
                <a:latin typeface="Calibri"/>
              </a:rPr>
              <a:t>- Pulse 7: </a:t>
            </a:r>
            <a:r>
              <a:rPr lang="en-US" sz="3273" dirty="0">
                <a:latin typeface="Calibri"/>
              </a:rPr>
              <a:t>Finally, the value retrieved from RAM is stored in Register A. The instruction is done.</a:t>
            </a:r>
            <a:endParaRPr lang="en-US" sz="8615" dirty="0"/>
          </a:p>
        </p:txBody>
      </p:sp>
      <p:grpSp>
        <p:nvGrpSpPr>
          <p:cNvPr id="11" name="Group 10">
            <a:extLst>
              <a:ext uri="{FF2B5EF4-FFF2-40B4-BE49-F238E27FC236}">
                <a16:creationId xmlns:a16="http://schemas.microsoft.com/office/drawing/2014/main" id="{7A9F050B-E32A-0EAE-FAE7-324957C3692B}"/>
              </a:ext>
            </a:extLst>
          </p:cNvPr>
          <p:cNvGrpSpPr/>
          <p:nvPr/>
        </p:nvGrpSpPr>
        <p:grpSpPr>
          <a:xfrm>
            <a:off x="16474050" y="10808095"/>
            <a:ext cx="14614460" cy="10276465"/>
            <a:chOff x="17572815" y="11888904"/>
            <a:chExt cx="16075906" cy="11304112"/>
          </a:xfrm>
        </p:grpSpPr>
        <p:pic>
          <p:nvPicPr>
            <p:cNvPr id="20" name="Picture 20" descr="Diagram&#10;&#10;Description automatically generated">
              <a:extLst>
                <a:ext uri="{FF2B5EF4-FFF2-40B4-BE49-F238E27FC236}">
                  <a16:creationId xmlns:a16="http://schemas.microsoft.com/office/drawing/2014/main" id="{BFED4F33-F360-973F-35E9-0B6F5029AF4E}"/>
                </a:ext>
              </a:extLst>
            </p:cNvPr>
            <p:cNvPicPr>
              <a:picLocks noChangeAspect="1"/>
            </p:cNvPicPr>
            <p:nvPr/>
          </p:nvPicPr>
          <p:blipFill rotWithShape="1">
            <a:blip r:embed="rId14"/>
            <a:srcRect l="7327" t="1202" r="678" b="2648"/>
            <a:stretch/>
          </p:blipFill>
          <p:spPr>
            <a:xfrm>
              <a:off x="17647317" y="11888904"/>
              <a:ext cx="16001404" cy="11304112"/>
            </a:xfrm>
            <a:prstGeom prst="rect">
              <a:avLst/>
            </a:prstGeom>
            <a:ln>
              <a:noFill/>
            </a:ln>
          </p:spPr>
        </p:pic>
        <p:sp>
          <p:nvSpPr>
            <p:cNvPr id="79" name="TextBox 78">
              <a:extLst>
                <a:ext uri="{FF2B5EF4-FFF2-40B4-BE49-F238E27FC236}">
                  <a16:creationId xmlns:a16="http://schemas.microsoft.com/office/drawing/2014/main" id="{A3C62BD6-DFF2-6545-C84D-D3F54A3A0D67}"/>
                </a:ext>
              </a:extLst>
            </p:cNvPr>
            <p:cNvSpPr txBox="1"/>
            <p:nvPr/>
          </p:nvSpPr>
          <p:spPr>
            <a:xfrm>
              <a:off x="17572815" y="22456150"/>
              <a:ext cx="7336989" cy="56945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138540" tIns="69270" rIns="138540" bIns="69270" numCol="1" rtlCol="0" anchor="t">
              <a:spAutoFit/>
            </a:bodyPr>
            <a:lstStyle/>
            <a:p>
              <a:pPr algn="just"/>
              <a:r>
                <a:rPr lang="en-US" sz="2455" b="1" dirty="0">
                  <a:solidFill>
                    <a:srgbClr val="000000"/>
                  </a:solidFill>
                  <a:ea typeface="+mn-lt"/>
                  <a:cs typeface="Times New Roman"/>
                </a:rPr>
                <a:t>Fig.4  CPU-RAM configuration (Main Circuit)</a:t>
              </a:r>
              <a:endParaRPr lang="en-US" sz="2455" b="1" dirty="0">
                <a:cs typeface="Calibri"/>
              </a:endParaRPr>
            </a:p>
          </p:txBody>
        </p:sp>
      </p:grpSp>
      <p:grpSp>
        <p:nvGrpSpPr>
          <p:cNvPr id="5" name="Group 4">
            <a:extLst>
              <a:ext uri="{FF2B5EF4-FFF2-40B4-BE49-F238E27FC236}">
                <a16:creationId xmlns:a16="http://schemas.microsoft.com/office/drawing/2014/main" id="{6466720A-E315-F14D-6762-F30C4BD44CFF}"/>
              </a:ext>
            </a:extLst>
          </p:cNvPr>
          <p:cNvGrpSpPr/>
          <p:nvPr/>
        </p:nvGrpSpPr>
        <p:grpSpPr>
          <a:xfrm>
            <a:off x="24360411" y="30342047"/>
            <a:ext cx="6700945" cy="2806878"/>
            <a:chOff x="26050392" y="32231382"/>
            <a:chExt cx="7371040" cy="3087566"/>
          </a:xfrm>
        </p:grpSpPr>
        <p:sp>
          <p:nvSpPr>
            <p:cNvPr id="80" name="TextBox 79">
              <a:extLst>
                <a:ext uri="{FF2B5EF4-FFF2-40B4-BE49-F238E27FC236}">
                  <a16:creationId xmlns:a16="http://schemas.microsoft.com/office/drawing/2014/main" id="{FB6B2171-51BC-5B2A-DDD7-2AAD4370A246}"/>
                </a:ext>
              </a:extLst>
            </p:cNvPr>
            <p:cNvSpPr txBox="1"/>
            <p:nvPr/>
          </p:nvSpPr>
          <p:spPr>
            <a:xfrm>
              <a:off x="28070410" y="34826512"/>
              <a:ext cx="3726837" cy="4924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138540" tIns="69270" rIns="138540" bIns="69270" numCol="1" rtlCol="0" anchor="t">
              <a:spAutoFit/>
            </a:bodyPr>
            <a:lstStyle/>
            <a:p>
              <a:pPr algn="just"/>
              <a:r>
                <a:rPr lang="en-US" sz="2000" b="1" dirty="0">
                  <a:solidFill>
                    <a:srgbClr val="000000"/>
                  </a:solidFill>
                  <a:ea typeface="+mn-lt"/>
                  <a:cs typeface="Times New Roman"/>
                </a:rPr>
                <a:t>Fig.5  Instruction in binary</a:t>
              </a:r>
              <a:endParaRPr lang="en-US" sz="2000" b="1" dirty="0">
                <a:cs typeface="Calibri"/>
              </a:endParaRPr>
            </a:p>
          </p:txBody>
        </p:sp>
        <p:pic>
          <p:nvPicPr>
            <p:cNvPr id="24" name="Picture 24" descr="Diagram&#10;&#10;Description automatically generated">
              <a:extLst>
                <a:ext uri="{FF2B5EF4-FFF2-40B4-BE49-F238E27FC236}">
                  <a16:creationId xmlns:a16="http://schemas.microsoft.com/office/drawing/2014/main" id="{0E9F5745-94CD-1181-73FF-D19620340669}"/>
                </a:ext>
              </a:extLst>
            </p:cNvPr>
            <p:cNvPicPr>
              <a:picLocks noChangeAspect="1"/>
            </p:cNvPicPr>
            <p:nvPr/>
          </p:nvPicPr>
          <p:blipFill rotWithShape="1">
            <a:blip r:embed="rId15"/>
            <a:srcRect l="3563" t="8235" r="5791" b="4706"/>
            <a:stretch/>
          </p:blipFill>
          <p:spPr>
            <a:xfrm>
              <a:off x="26050392" y="32231382"/>
              <a:ext cx="7371040" cy="2698194"/>
            </a:xfrm>
            <a:prstGeom prst="rect">
              <a:avLst/>
            </a:prstGeom>
          </p:spPr>
        </p:pic>
      </p:grpSp>
      <p:sp>
        <p:nvSpPr>
          <p:cNvPr id="76" name="Rectangle 75">
            <a:extLst>
              <a:ext uri="{FF2B5EF4-FFF2-40B4-BE49-F238E27FC236}">
                <a16:creationId xmlns:a16="http://schemas.microsoft.com/office/drawing/2014/main" id="{556A1532-7B07-4A51-8CA9-0968FE0C1979}"/>
              </a:ext>
            </a:extLst>
          </p:cNvPr>
          <p:cNvSpPr/>
          <p:nvPr/>
        </p:nvSpPr>
        <p:spPr>
          <a:xfrm>
            <a:off x="31344442" y="33318632"/>
            <a:ext cx="15011871" cy="890406"/>
          </a:xfrm>
          <a:prstGeom prst="rect">
            <a:avLst/>
          </a:prstGeom>
          <a:solidFill>
            <a:srgbClr val="C0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38540" tIns="69270" rIns="138540" bIns="69270" rtlCol="0" anchor="ctr"/>
          <a:lstStyle/>
          <a:p>
            <a:pPr algn="ctr"/>
            <a:r>
              <a:rPr lang="en-US" sz="5455" dirty="0">
                <a:latin typeface="Times New Roman" panose="02020603050405020304" pitchFamily="18" charset="0"/>
                <a:cs typeface="Times New Roman" panose="02020603050405020304" pitchFamily="18" charset="0"/>
              </a:rPr>
              <a:t>References</a:t>
            </a:r>
          </a:p>
        </p:txBody>
      </p:sp>
      <p:sp>
        <p:nvSpPr>
          <p:cNvPr id="81" name="TextBox 21">
            <a:extLst>
              <a:ext uri="{FF2B5EF4-FFF2-40B4-BE49-F238E27FC236}">
                <a16:creationId xmlns:a16="http://schemas.microsoft.com/office/drawing/2014/main" id="{3B92D807-6264-4195-9EB4-9235E4579D36}"/>
              </a:ext>
            </a:extLst>
          </p:cNvPr>
          <p:cNvSpPr txBox="1">
            <a:spLocks noChangeArrowheads="1"/>
          </p:cNvSpPr>
          <p:nvPr/>
        </p:nvSpPr>
        <p:spPr bwMode="auto">
          <a:xfrm>
            <a:off x="978046" y="4023121"/>
            <a:ext cx="45639567" cy="885066"/>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1421" tIns="40711" rIns="81421" bIns="40711">
            <a:spAutoFit/>
          </a:bodyPr>
          <a:lstStyle>
            <a:lvl1pPr>
              <a:spcBef>
                <a:spcPct val="20000"/>
              </a:spcBef>
              <a:buFont typeface="Arial" panose="020B0604020202020204" pitchFamily="34" charset="0"/>
              <a:buChar char="•"/>
              <a:defRPr sz="179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157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3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defRPr/>
            </a:pPr>
            <a:r>
              <a:rPr lang="en-US" altLang="en-US" sz="5217" b="1" dirty="0">
                <a:solidFill>
                  <a:schemeClr val="bg1"/>
                </a:solidFill>
                <a:latin typeface="Arial Narrow" panose="020B0606020202030204" pitchFamily="34" charset="0"/>
                <a:cs typeface="Times New Roman" panose="02020603050405020304" pitchFamily="18" charset="0"/>
              </a:rPr>
              <a:t>Barry University, Miami Shores, Florida 33161</a:t>
            </a:r>
            <a:endParaRPr lang="en-US" altLang="en-US" sz="5692" b="1" i="1" dirty="0">
              <a:solidFill>
                <a:schemeClr val="bg1"/>
              </a:solidFill>
              <a:latin typeface="Arial Narrow" panose="020B0606020202030204" pitchFamily="34" charset="0"/>
              <a:cs typeface="Times New Roman" panose="02020603050405020304" pitchFamily="18" charset="0"/>
            </a:endParaRPr>
          </a:p>
        </p:txBody>
      </p:sp>
      <p:sp>
        <p:nvSpPr>
          <p:cNvPr id="82" name="TextBox 81">
            <a:extLst>
              <a:ext uri="{FF2B5EF4-FFF2-40B4-BE49-F238E27FC236}">
                <a16:creationId xmlns:a16="http://schemas.microsoft.com/office/drawing/2014/main" id="{922FBBDE-CD76-4824-A17E-9174FD49B379}"/>
              </a:ext>
            </a:extLst>
          </p:cNvPr>
          <p:cNvSpPr txBox="1"/>
          <p:nvPr/>
        </p:nvSpPr>
        <p:spPr>
          <a:xfrm>
            <a:off x="9328988" y="2401540"/>
            <a:ext cx="29623343" cy="1569660"/>
          </a:xfrm>
          <a:prstGeom prst="rect">
            <a:avLst/>
          </a:prstGeom>
          <a:noFill/>
        </p:spPr>
        <p:txBody>
          <a:bodyPr wrap="square" rtlCol="0">
            <a:spAutoFit/>
          </a:bodyPr>
          <a:lstStyle/>
          <a:p>
            <a:pPr marL="0" marR="0" lvl="0" indent="0" algn="ctr" rtl="0">
              <a:spcBef>
                <a:spcPts val="0"/>
              </a:spcBef>
              <a:spcAft>
                <a:spcPts val="0"/>
              </a:spcAft>
              <a:buClr>
                <a:schemeClr val="dk1"/>
              </a:buClr>
              <a:buSzPts val="6600"/>
              <a:buFont typeface="Arial Narrow"/>
              <a:buNone/>
            </a:pPr>
            <a:r>
              <a:rPr lang="en-US" sz="4800" b="1" i="0" u="sng" strike="noStrike" cap="none" dirty="0">
                <a:solidFill>
                  <a:schemeClr val="dk1"/>
                </a:solidFill>
                <a:latin typeface="Arial Narrow"/>
                <a:ea typeface="Arial Narrow"/>
                <a:cs typeface="Arial Narrow"/>
                <a:sym typeface="Arial Narrow"/>
              </a:rPr>
              <a:t>Abrihana Rivera, Luis Perez,</a:t>
            </a:r>
            <a:r>
              <a:rPr lang="en-US" sz="4800" b="1" i="0" u="none" strike="noStrike" cap="none" dirty="0">
                <a:solidFill>
                  <a:schemeClr val="dk1"/>
                </a:solidFill>
                <a:latin typeface="Arial Narrow"/>
                <a:ea typeface="Arial Narrow"/>
                <a:cs typeface="Arial Narrow"/>
                <a:sym typeface="Arial Narrow"/>
              </a:rPr>
              <a:t> and James Haralambides Ph.D.</a:t>
            </a:r>
            <a:endParaRPr lang="en-US" sz="1100" dirty="0"/>
          </a:p>
          <a:p>
            <a:pPr marL="0" marR="0" lvl="0" indent="0" algn="ctr" rtl="0">
              <a:spcBef>
                <a:spcPts val="0"/>
              </a:spcBef>
              <a:spcAft>
                <a:spcPts val="0"/>
              </a:spcAft>
              <a:buClr>
                <a:schemeClr val="dk1"/>
              </a:buClr>
              <a:buSzPts val="6600"/>
              <a:buFont typeface="Arial Narrow"/>
              <a:buNone/>
            </a:pPr>
            <a:r>
              <a:rPr lang="en-US" sz="4800" b="1" i="0" u="none" strike="noStrike" cap="none" dirty="0">
                <a:solidFill>
                  <a:schemeClr val="dk1"/>
                </a:solidFill>
                <a:latin typeface="Arial Narrow"/>
                <a:ea typeface="Arial Narrow"/>
                <a:cs typeface="Arial Narrow"/>
                <a:sym typeface="Arial Narrow"/>
              </a:rPr>
              <a:t>Department of Mathematics and Computer Science</a:t>
            </a:r>
            <a:endParaRPr lang="en-US" sz="4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1640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 calcmode="lin" valueType="num">
                                      <p:cBhvr additive="base">
                                        <p:cTn id="7"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xEl>
                                              <p:pRg st="1" end="1"/>
                                            </p:txEl>
                                          </p:spTgt>
                                        </p:tgtEl>
                                        <p:attrNameLst>
                                          <p:attrName>style.visibility</p:attrName>
                                        </p:attrNameLst>
                                      </p:cBhvr>
                                      <p:to>
                                        <p:strVal val="visible"/>
                                      </p:to>
                                    </p:set>
                                    <p:anim calcmode="lin" valueType="num">
                                      <p:cBhvr additive="base">
                                        <p:cTn id="11"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309AA34DA2C74285B955D426A66C6C" ma:contentTypeVersion="8" ma:contentTypeDescription="Create a new document." ma:contentTypeScope="" ma:versionID="8eb4e9d5a57c31c3f219ff38debcbf55">
  <xsd:schema xmlns:xsd="http://www.w3.org/2001/XMLSchema" xmlns:xs="http://www.w3.org/2001/XMLSchema" xmlns:p="http://schemas.microsoft.com/office/2006/metadata/properties" xmlns:ns2="3e89276c-041c-499d-af65-5a687af22873" xmlns:ns3="7df3922c-9dec-4881-9dbe-f4ba0383ce65" targetNamespace="http://schemas.microsoft.com/office/2006/metadata/properties" ma:root="true" ma:fieldsID="e6ad6ca50d7a7b30cfa50de333b9effb" ns2:_="" ns3:_="">
    <xsd:import namespace="3e89276c-041c-499d-af65-5a687af22873"/>
    <xsd:import namespace="7df3922c-9dec-4881-9dbe-f4ba0383ce6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89276c-041c-499d-af65-5a687af228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6dc4671-980f-43f3-9539-29e6bf3a594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f3922c-9dec-4881-9dbe-f4ba0383ce6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7cb88d1-bd2b-436d-80d7-4f7746f380af}" ma:internalName="TaxCatchAll" ma:showField="CatchAllData" ma:web="7df3922c-9dec-4881-9dbe-f4ba0383ce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e89276c-041c-499d-af65-5a687af22873">
      <Terms xmlns="http://schemas.microsoft.com/office/infopath/2007/PartnerControls"/>
    </lcf76f155ced4ddcb4097134ff3c332f>
    <TaxCatchAll xmlns="7df3922c-9dec-4881-9dbe-f4ba0383ce65" xsi:nil="true"/>
  </documentManagement>
</p:properties>
</file>

<file path=customXml/itemProps1.xml><?xml version="1.0" encoding="utf-8"?>
<ds:datastoreItem xmlns:ds="http://schemas.openxmlformats.org/officeDocument/2006/customXml" ds:itemID="{976CAE83-6673-47F7-842C-A506061B83E0}">
  <ds:schemaRefs>
    <ds:schemaRef ds:uri="http://schemas.microsoft.com/sharepoint/v3/contenttype/forms"/>
  </ds:schemaRefs>
</ds:datastoreItem>
</file>

<file path=customXml/itemProps2.xml><?xml version="1.0" encoding="utf-8"?>
<ds:datastoreItem xmlns:ds="http://schemas.openxmlformats.org/officeDocument/2006/customXml" ds:itemID="{1C3D8B33-FBC2-4F61-8C18-02C6F629001D}">
  <ds:schemaRefs>
    <ds:schemaRef ds:uri="3e89276c-041c-499d-af65-5a687af22873"/>
    <ds:schemaRef ds:uri="7df3922c-9dec-4881-9dbe-f4ba0383ce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6E0F631-4AA6-4114-92A8-091871D1356B}">
  <ds:schemaRefs>
    <ds:schemaRef ds:uri="3e89276c-041c-499d-af65-5a687af22873"/>
    <ds:schemaRef ds:uri="7df3922c-9dec-4881-9dbe-f4ba0383ce6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Research_Poster_JHM</Template>
  <TotalTime>0</TotalTime>
  <Words>1856</Words>
  <Application>Microsoft Office PowerPoint</Application>
  <PresentationFormat>Custom</PresentationFormat>
  <Paragraphs>54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Calibri</vt:lpstr>
      <vt:lpstr>Gill Sans MT</vt:lpstr>
      <vt:lpstr>Times New Roman</vt:lpstr>
      <vt:lpstr>Office Theme</vt:lpstr>
      <vt:lpstr>PowerPoint Presentation</vt:lpstr>
    </vt:vector>
  </TitlesOfParts>
  <Manager/>
  <Company>University of Miami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Chieng, Lee Onn</dc:creator>
  <cp:keywords/>
  <dc:description/>
  <cp:lastModifiedBy>James Haralambides</cp:lastModifiedBy>
  <cp:revision>549</cp:revision>
  <dcterms:created xsi:type="dcterms:W3CDTF">2015-04-24T00:02:43Z</dcterms:created>
  <dcterms:modified xsi:type="dcterms:W3CDTF">2022-04-06T09:41:56Z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0x01010093309AA34DA2C74285B955D426A66C6C</vt:lpwstr>
  </property>
  <property fmtid="{D5CDD505-2E9C-101B-9397-08002B2CF9AE}" pid="3" name="MediaServiceImageTags">
    <vt:lpwstr/>
  </property>
</Properties>
</file>