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56" r:id="rId5"/>
  </p:sldIdLst>
  <p:sldSz cx="47548800" cy="36576000"/>
  <p:notesSz cx="14782800" cy="9296400"/>
  <p:defaultTextStyle>
    <a:defPPr>
      <a:defRPr lang="en-US"/>
    </a:defPPr>
    <a:lvl1pPr algn="l" rtl="0" eaLnBrk="0" fontAlgn="base" hangingPunct="0">
      <a:spcBef>
        <a:spcPct val="0"/>
      </a:spcBef>
      <a:spcAft>
        <a:spcPct val="0"/>
      </a:spcAft>
      <a:defRPr sz="10700" kern="1200">
        <a:solidFill>
          <a:schemeClr val="tx1"/>
        </a:solidFill>
        <a:latin typeface="Arial Narrow" panose="020B0606020202030204" pitchFamily="34" charset="0"/>
        <a:ea typeface="MS PGothic" panose="020B0600070205080204" pitchFamily="34" charset="-128"/>
        <a:cs typeface="+mn-cs"/>
      </a:defRPr>
    </a:lvl1pPr>
    <a:lvl2pPr marL="514350" indent="-57150" algn="l" rtl="0" eaLnBrk="0" fontAlgn="base" hangingPunct="0">
      <a:spcBef>
        <a:spcPct val="0"/>
      </a:spcBef>
      <a:spcAft>
        <a:spcPct val="0"/>
      </a:spcAft>
      <a:defRPr sz="10700" kern="1200">
        <a:solidFill>
          <a:schemeClr val="tx1"/>
        </a:solidFill>
        <a:latin typeface="Arial Narrow" panose="020B0606020202030204" pitchFamily="34" charset="0"/>
        <a:ea typeface="MS PGothic" panose="020B0600070205080204" pitchFamily="34" charset="-128"/>
        <a:cs typeface="+mn-cs"/>
      </a:defRPr>
    </a:lvl2pPr>
    <a:lvl3pPr marL="1028700" indent="-114300" algn="l" rtl="0" eaLnBrk="0" fontAlgn="base" hangingPunct="0">
      <a:spcBef>
        <a:spcPct val="0"/>
      </a:spcBef>
      <a:spcAft>
        <a:spcPct val="0"/>
      </a:spcAft>
      <a:defRPr sz="10700" kern="1200">
        <a:solidFill>
          <a:schemeClr val="tx1"/>
        </a:solidFill>
        <a:latin typeface="Arial Narrow" panose="020B0606020202030204" pitchFamily="34" charset="0"/>
        <a:ea typeface="MS PGothic" panose="020B0600070205080204" pitchFamily="34" charset="-128"/>
        <a:cs typeface="+mn-cs"/>
      </a:defRPr>
    </a:lvl3pPr>
    <a:lvl4pPr marL="1544638" indent="-173038" algn="l" rtl="0" eaLnBrk="0" fontAlgn="base" hangingPunct="0">
      <a:spcBef>
        <a:spcPct val="0"/>
      </a:spcBef>
      <a:spcAft>
        <a:spcPct val="0"/>
      </a:spcAft>
      <a:defRPr sz="10700" kern="1200">
        <a:solidFill>
          <a:schemeClr val="tx1"/>
        </a:solidFill>
        <a:latin typeface="Arial Narrow" panose="020B0606020202030204" pitchFamily="34" charset="0"/>
        <a:ea typeface="MS PGothic" panose="020B0600070205080204" pitchFamily="34" charset="-128"/>
        <a:cs typeface="+mn-cs"/>
      </a:defRPr>
    </a:lvl4pPr>
    <a:lvl5pPr marL="2058988" indent="-230188" algn="l" rtl="0" eaLnBrk="0" fontAlgn="base" hangingPunct="0">
      <a:spcBef>
        <a:spcPct val="0"/>
      </a:spcBef>
      <a:spcAft>
        <a:spcPct val="0"/>
      </a:spcAft>
      <a:defRPr sz="10700" kern="1200">
        <a:solidFill>
          <a:schemeClr val="tx1"/>
        </a:solidFill>
        <a:latin typeface="Arial Narrow" panose="020B0606020202030204" pitchFamily="34" charset="0"/>
        <a:ea typeface="MS PGothic" panose="020B0600070205080204" pitchFamily="34" charset="-128"/>
        <a:cs typeface="+mn-cs"/>
      </a:defRPr>
    </a:lvl5pPr>
    <a:lvl6pPr marL="2286000" algn="l" defTabSz="914400" rtl="0" eaLnBrk="1" latinLnBrk="0" hangingPunct="1">
      <a:defRPr sz="10700" kern="1200">
        <a:solidFill>
          <a:schemeClr val="tx1"/>
        </a:solidFill>
        <a:latin typeface="Arial Narrow" panose="020B0606020202030204" pitchFamily="34" charset="0"/>
        <a:ea typeface="MS PGothic" panose="020B0600070205080204" pitchFamily="34" charset="-128"/>
        <a:cs typeface="+mn-cs"/>
      </a:defRPr>
    </a:lvl6pPr>
    <a:lvl7pPr marL="2743200" algn="l" defTabSz="914400" rtl="0" eaLnBrk="1" latinLnBrk="0" hangingPunct="1">
      <a:defRPr sz="10700" kern="1200">
        <a:solidFill>
          <a:schemeClr val="tx1"/>
        </a:solidFill>
        <a:latin typeface="Arial Narrow" panose="020B0606020202030204" pitchFamily="34" charset="0"/>
        <a:ea typeface="MS PGothic" panose="020B0600070205080204" pitchFamily="34" charset="-128"/>
        <a:cs typeface="+mn-cs"/>
      </a:defRPr>
    </a:lvl7pPr>
    <a:lvl8pPr marL="3200400" algn="l" defTabSz="914400" rtl="0" eaLnBrk="1" latinLnBrk="0" hangingPunct="1">
      <a:defRPr sz="10700" kern="1200">
        <a:solidFill>
          <a:schemeClr val="tx1"/>
        </a:solidFill>
        <a:latin typeface="Arial Narrow" panose="020B0606020202030204" pitchFamily="34" charset="0"/>
        <a:ea typeface="MS PGothic" panose="020B0600070205080204" pitchFamily="34" charset="-128"/>
        <a:cs typeface="+mn-cs"/>
      </a:defRPr>
    </a:lvl8pPr>
    <a:lvl9pPr marL="3657600" algn="l" defTabSz="914400" rtl="0" eaLnBrk="1" latinLnBrk="0" hangingPunct="1">
      <a:defRPr sz="10700" kern="1200">
        <a:solidFill>
          <a:schemeClr val="tx1"/>
        </a:solidFill>
        <a:latin typeface="Arial Narrow" panose="020B0606020202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1520">
          <p15:clr>
            <a:srgbClr val="A4A3A4"/>
          </p15:clr>
        </p15:guide>
        <p15:guide id="2" pos="14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E12BBE"/>
    <a:srgbClr val="542DE3"/>
    <a:srgbClr val="660033"/>
    <a:srgbClr val="CC0066"/>
    <a:srgbClr val="19AB27"/>
    <a:srgbClr val="FF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A698D-D318-4271-A8B1-9528554CA4E5}" v="11" dt="2022-04-05T22:54:10.381"/>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6844" autoAdjust="0"/>
  </p:normalViewPr>
  <p:slideViewPr>
    <p:cSldViewPr snapToGrid="0">
      <p:cViewPr varScale="1">
        <p:scale>
          <a:sx n="15" d="100"/>
          <a:sy n="15" d="100"/>
        </p:scale>
        <p:origin x="380" y="88"/>
      </p:cViewPr>
      <p:guideLst>
        <p:guide orient="horz" pos="11520"/>
        <p:guide pos="1497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68" d="100"/>
          <a:sy n="68" d="100"/>
        </p:scale>
        <p:origin x="15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Osorio" userId="23ad781fd2ee53db" providerId="LiveId" clId="{96CA698D-D318-4271-A8B1-9528554CA4E5}"/>
    <pc:docChg chg="undo redo custSel modSld">
      <pc:chgData name="Roger Osorio" userId="23ad781fd2ee53db" providerId="LiveId" clId="{96CA698D-D318-4271-A8B1-9528554CA4E5}" dt="2022-04-05T23:05:11.597" v="2275" actId="14100"/>
      <pc:docMkLst>
        <pc:docMk/>
      </pc:docMkLst>
      <pc:sldChg chg="addSp delSp modSp mod">
        <pc:chgData name="Roger Osorio" userId="23ad781fd2ee53db" providerId="LiveId" clId="{96CA698D-D318-4271-A8B1-9528554CA4E5}" dt="2022-04-05T23:05:11.597" v="2275" actId="14100"/>
        <pc:sldMkLst>
          <pc:docMk/>
          <pc:sldMk cId="0" sldId="256"/>
        </pc:sldMkLst>
        <pc:spChg chg="mod">
          <ac:chgData name="Roger Osorio" userId="23ad781fd2ee53db" providerId="LiveId" clId="{96CA698D-D318-4271-A8B1-9528554CA4E5}" dt="2022-04-03T17:55:23.899" v="1027" actId="1076"/>
          <ac:spMkLst>
            <pc:docMk/>
            <pc:sldMk cId="0" sldId="256"/>
            <ac:spMk id="2" creationId="{DFDDC712-4E1C-42CA-92D8-6ABC4CEC2F3A}"/>
          </ac:spMkLst>
        </pc:spChg>
        <pc:spChg chg="mod">
          <ac:chgData name="Roger Osorio" userId="23ad781fd2ee53db" providerId="LiveId" clId="{96CA698D-D318-4271-A8B1-9528554CA4E5}" dt="2022-04-03T17:55:33.681" v="1028" actId="1076"/>
          <ac:spMkLst>
            <pc:docMk/>
            <pc:sldMk cId="0" sldId="256"/>
            <ac:spMk id="3" creationId="{50D9F64E-752C-45A8-AE48-553372E35B7E}"/>
          </ac:spMkLst>
        </pc:spChg>
        <pc:spChg chg="mod">
          <ac:chgData name="Roger Osorio" userId="23ad781fd2ee53db" providerId="LiveId" clId="{96CA698D-D318-4271-A8B1-9528554CA4E5}" dt="2022-04-04T22:59:31.033" v="1982" actId="20577"/>
          <ac:spMkLst>
            <pc:docMk/>
            <pc:sldMk cId="0" sldId="256"/>
            <ac:spMk id="4" creationId="{4FACF736-12BE-45A4-874E-1E9879076B76}"/>
          </ac:spMkLst>
        </pc:spChg>
        <pc:spChg chg="add del">
          <ac:chgData name="Roger Osorio" userId="23ad781fd2ee53db" providerId="LiveId" clId="{96CA698D-D318-4271-A8B1-9528554CA4E5}" dt="2022-04-03T17:45:40.251" v="18" actId="478"/>
          <ac:spMkLst>
            <pc:docMk/>
            <pc:sldMk cId="0" sldId="256"/>
            <ac:spMk id="20" creationId="{EB5ECBDD-38CF-4480-896F-29B6DF8B8500}"/>
          </ac:spMkLst>
        </pc:spChg>
        <pc:spChg chg="add mod">
          <ac:chgData name="Roger Osorio" userId="23ad781fd2ee53db" providerId="LiveId" clId="{96CA698D-D318-4271-A8B1-9528554CA4E5}" dt="2022-04-05T23:04:56.454" v="2274" actId="20577"/>
          <ac:spMkLst>
            <pc:docMk/>
            <pc:sldMk cId="0" sldId="256"/>
            <ac:spMk id="25" creationId="{B685095B-FCD3-4052-8ED0-9A5B9F46F7C6}"/>
          </ac:spMkLst>
        </pc:spChg>
        <pc:spChg chg="mod">
          <ac:chgData name="Roger Osorio" userId="23ad781fd2ee53db" providerId="LiveId" clId="{96CA698D-D318-4271-A8B1-9528554CA4E5}" dt="2022-04-05T22:57:57.793" v="2115" actId="14100"/>
          <ac:spMkLst>
            <pc:docMk/>
            <pc:sldMk cId="0" sldId="256"/>
            <ac:spMk id="39" creationId="{9579DB43-3287-4642-B69D-C3C604A49EA3}"/>
          </ac:spMkLst>
        </pc:spChg>
        <pc:spChg chg="mod">
          <ac:chgData name="Roger Osorio" userId="23ad781fd2ee53db" providerId="LiveId" clId="{96CA698D-D318-4271-A8B1-9528554CA4E5}" dt="2022-04-03T17:54:31.181" v="980" actId="1076"/>
          <ac:spMkLst>
            <pc:docMk/>
            <pc:sldMk cId="0" sldId="256"/>
            <ac:spMk id="58" creationId="{3B2866FA-A4E6-4153-B122-774DA924D6D1}"/>
          </ac:spMkLst>
        </pc:spChg>
        <pc:spChg chg="mod">
          <ac:chgData name="Roger Osorio" userId="23ad781fd2ee53db" providerId="LiveId" clId="{96CA698D-D318-4271-A8B1-9528554CA4E5}" dt="2022-04-04T16:09:29.082" v="1158" actId="20577"/>
          <ac:spMkLst>
            <pc:docMk/>
            <pc:sldMk cId="0" sldId="256"/>
            <ac:spMk id="89" creationId="{C912F8D3-4B4C-485C-B7F9-2862A2F51746}"/>
          </ac:spMkLst>
        </pc:spChg>
        <pc:spChg chg="mod">
          <ac:chgData name="Roger Osorio" userId="23ad781fd2ee53db" providerId="LiveId" clId="{96CA698D-D318-4271-A8B1-9528554CA4E5}" dt="2022-04-04T21:59:08.753" v="1981" actId="1076"/>
          <ac:spMkLst>
            <pc:docMk/>
            <pc:sldMk cId="0" sldId="256"/>
            <ac:spMk id="4101" creationId="{2439D560-DD2C-42F5-B9A2-D0708694DCE1}"/>
          </ac:spMkLst>
        </pc:spChg>
        <pc:spChg chg="mod">
          <ac:chgData name="Roger Osorio" userId="23ad781fd2ee53db" providerId="LiveId" clId="{96CA698D-D318-4271-A8B1-9528554CA4E5}" dt="2022-04-03T17:54:36.250" v="981" actId="1076"/>
          <ac:spMkLst>
            <pc:docMk/>
            <pc:sldMk cId="0" sldId="256"/>
            <ac:spMk id="4119" creationId="{874371CE-DC78-4B0F-AD08-6BDCE45861C5}"/>
          </ac:spMkLst>
        </pc:spChg>
        <pc:picChg chg="add del mod">
          <ac:chgData name="Roger Osorio" userId="23ad781fd2ee53db" providerId="LiveId" clId="{96CA698D-D318-4271-A8B1-9528554CA4E5}" dt="2022-04-05T22:50:58.370" v="1990" actId="478"/>
          <ac:picMkLst>
            <pc:docMk/>
            <pc:sldMk cId="0" sldId="256"/>
            <ac:picMk id="6" creationId="{D71E696D-8329-4243-93E0-32F4F1651739}"/>
          </ac:picMkLst>
        </pc:picChg>
        <pc:picChg chg="add mod">
          <ac:chgData name="Roger Osorio" userId="23ad781fd2ee53db" providerId="LiveId" clId="{96CA698D-D318-4271-A8B1-9528554CA4E5}" dt="2022-04-05T22:53:49.071" v="2000" actId="14100"/>
          <ac:picMkLst>
            <pc:docMk/>
            <pc:sldMk cId="0" sldId="256"/>
            <ac:picMk id="9" creationId="{282B4A4E-F4F4-4C8A-8BA1-09D39F1917DB}"/>
          </ac:picMkLst>
        </pc:picChg>
        <pc:picChg chg="add mod">
          <ac:chgData name="Roger Osorio" userId="23ad781fd2ee53db" providerId="LiveId" clId="{96CA698D-D318-4271-A8B1-9528554CA4E5}" dt="2022-04-05T23:05:11.597" v="2275" actId="14100"/>
          <ac:picMkLst>
            <pc:docMk/>
            <pc:sldMk cId="0" sldId="256"/>
            <ac:picMk id="11" creationId="{E8884529-D27C-4D52-B30F-05B3F2EBBB79}"/>
          </ac:picMkLst>
        </pc:picChg>
        <pc:picChg chg="add del mod">
          <ac:chgData name="Roger Osorio" userId="23ad781fd2ee53db" providerId="LiveId" clId="{96CA698D-D318-4271-A8B1-9528554CA4E5}" dt="2022-04-05T22:50:21.284" v="1984" actId="478"/>
          <ac:picMkLst>
            <pc:docMk/>
            <pc:sldMk cId="0" sldId="256"/>
            <ac:picMk id="19" creationId="{3101B5FD-681E-41FC-95CE-39637DF6F715}"/>
          </ac:picMkLst>
        </pc:picChg>
        <pc:picChg chg="add mod">
          <ac:chgData name="Roger Osorio" userId="23ad781fd2ee53db" providerId="LiveId" clId="{96CA698D-D318-4271-A8B1-9528554CA4E5}" dt="2022-04-03T17:46:45.879" v="31" actId="1440"/>
          <ac:picMkLst>
            <pc:docMk/>
            <pc:sldMk cId="0" sldId="256"/>
            <ac:picMk id="22" creationId="{B4BA6C36-62AF-4D83-95E1-B464185FB0A1}"/>
          </ac:picMkLst>
        </pc:picChg>
        <pc:picChg chg="add del mod">
          <ac:chgData name="Roger Osorio" userId="23ad781fd2ee53db" providerId="LiveId" clId="{96CA698D-D318-4271-A8B1-9528554CA4E5}" dt="2022-04-05T22:50:22.613" v="1985" actId="478"/>
          <ac:picMkLst>
            <pc:docMk/>
            <pc:sldMk cId="0" sldId="256"/>
            <ac:picMk id="24" creationId="{6C25430C-AE43-4371-8890-FD2EC1FCC14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3C29DBD-2530-4F52-ADC5-8C0A2CCF6252}"/>
              </a:ext>
            </a:extLst>
          </p:cNvPr>
          <p:cNvSpPr>
            <a:spLocks noGrp="1" noChangeArrowheads="1"/>
          </p:cNvSpPr>
          <p:nvPr>
            <p:ph type="hdr" sz="quarter"/>
          </p:nvPr>
        </p:nvSpPr>
        <p:spPr bwMode="auto">
          <a:xfrm>
            <a:off x="0" y="0"/>
            <a:ext cx="6408738" cy="515938"/>
          </a:xfrm>
          <a:prstGeom prst="rect">
            <a:avLst/>
          </a:prstGeom>
          <a:noFill/>
          <a:ln w="9525">
            <a:noFill/>
            <a:miter lim="800000"/>
            <a:headEnd/>
            <a:tailEnd/>
          </a:ln>
          <a:effectLst/>
        </p:spPr>
        <p:txBody>
          <a:bodyPr vert="horz" wrap="square" lIns="137791" tIns="68897" rIns="137791" bIns="68897" numCol="1" anchor="t" anchorCtr="0" compatLnSpc="1">
            <a:prstTxWarp prst="textNoShape">
              <a:avLst/>
            </a:prstTxWarp>
          </a:bodyPr>
          <a:lstStyle>
            <a:lvl1pPr defTabSz="1378307" eaLnBrk="1" hangingPunct="1">
              <a:lnSpc>
                <a:spcPct val="85000"/>
              </a:lnSpc>
              <a:defRPr sz="2000">
                <a:latin typeface="Arial Narrow" pitchFamily="34" charset="0"/>
                <a:ea typeface="+mn-ea"/>
                <a:cs typeface="+mn-cs"/>
              </a:defRPr>
            </a:lvl1pPr>
          </a:lstStyle>
          <a:p>
            <a:pPr>
              <a:defRPr/>
            </a:pPr>
            <a:endParaRPr lang="en-US" dirty="0"/>
          </a:p>
        </p:txBody>
      </p:sp>
      <p:sp>
        <p:nvSpPr>
          <p:cNvPr id="4099" name="Rectangle 1027">
            <a:extLst>
              <a:ext uri="{FF2B5EF4-FFF2-40B4-BE49-F238E27FC236}">
                <a16:creationId xmlns:a16="http://schemas.microsoft.com/office/drawing/2014/main" id="{78B7378B-7629-4494-8EA4-7887AB4062F4}"/>
              </a:ext>
            </a:extLst>
          </p:cNvPr>
          <p:cNvSpPr>
            <a:spLocks noGrp="1" noChangeArrowheads="1"/>
          </p:cNvSpPr>
          <p:nvPr>
            <p:ph type="dt" sz="quarter" idx="1"/>
          </p:nvPr>
        </p:nvSpPr>
        <p:spPr bwMode="auto">
          <a:xfrm>
            <a:off x="8374063" y="0"/>
            <a:ext cx="6408737" cy="515938"/>
          </a:xfrm>
          <a:prstGeom prst="rect">
            <a:avLst/>
          </a:prstGeom>
          <a:noFill/>
          <a:ln w="9525">
            <a:noFill/>
            <a:miter lim="800000"/>
            <a:headEnd/>
            <a:tailEnd/>
          </a:ln>
          <a:effectLst/>
        </p:spPr>
        <p:txBody>
          <a:bodyPr vert="horz" wrap="square" lIns="137791" tIns="68897" rIns="137791" bIns="68897" numCol="1" anchor="t" anchorCtr="0" compatLnSpc="1">
            <a:prstTxWarp prst="textNoShape">
              <a:avLst/>
            </a:prstTxWarp>
          </a:bodyPr>
          <a:lstStyle>
            <a:lvl1pPr algn="r" defTabSz="1378307" eaLnBrk="1" hangingPunct="1">
              <a:lnSpc>
                <a:spcPct val="85000"/>
              </a:lnSpc>
              <a:defRPr sz="2000">
                <a:latin typeface="Arial Narrow" pitchFamily="34" charset="0"/>
                <a:ea typeface="+mn-ea"/>
                <a:cs typeface="+mn-cs"/>
              </a:defRPr>
            </a:lvl1pPr>
          </a:lstStyle>
          <a:p>
            <a:pPr>
              <a:defRPr/>
            </a:pPr>
            <a:endParaRPr lang="en-US" dirty="0"/>
          </a:p>
        </p:txBody>
      </p:sp>
      <p:sp>
        <p:nvSpPr>
          <p:cNvPr id="4100" name="Rectangle 1028">
            <a:extLst>
              <a:ext uri="{FF2B5EF4-FFF2-40B4-BE49-F238E27FC236}">
                <a16:creationId xmlns:a16="http://schemas.microsoft.com/office/drawing/2014/main" id="{203331D4-E45B-4648-A030-557EC3B26D43}"/>
              </a:ext>
            </a:extLst>
          </p:cNvPr>
          <p:cNvSpPr>
            <a:spLocks noGrp="1" noChangeArrowheads="1"/>
          </p:cNvSpPr>
          <p:nvPr>
            <p:ph type="ftr" sz="quarter" idx="2"/>
          </p:nvPr>
        </p:nvSpPr>
        <p:spPr bwMode="auto">
          <a:xfrm>
            <a:off x="0" y="8780463"/>
            <a:ext cx="6408738" cy="515937"/>
          </a:xfrm>
          <a:prstGeom prst="rect">
            <a:avLst/>
          </a:prstGeom>
          <a:noFill/>
          <a:ln w="9525">
            <a:noFill/>
            <a:miter lim="800000"/>
            <a:headEnd/>
            <a:tailEnd/>
          </a:ln>
          <a:effectLst/>
        </p:spPr>
        <p:txBody>
          <a:bodyPr vert="horz" wrap="square" lIns="137791" tIns="68897" rIns="137791" bIns="68897" numCol="1" anchor="b" anchorCtr="0" compatLnSpc="1">
            <a:prstTxWarp prst="textNoShape">
              <a:avLst/>
            </a:prstTxWarp>
          </a:bodyPr>
          <a:lstStyle>
            <a:lvl1pPr defTabSz="1378307" eaLnBrk="1" hangingPunct="1">
              <a:lnSpc>
                <a:spcPct val="85000"/>
              </a:lnSpc>
              <a:defRPr sz="2000">
                <a:latin typeface="Arial Narrow" pitchFamily="34" charset="0"/>
                <a:ea typeface="+mn-ea"/>
                <a:cs typeface="+mn-cs"/>
              </a:defRPr>
            </a:lvl1pPr>
          </a:lstStyle>
          <a:p>
            <a:pPr>
              <a:defRPr/>
            </a:pPr>
            <a:endParaRPr lang="en-US" dirty="0"/>
          </a:p>
        </p:txBody>
      </p:sp>
      <p:sp>
        <p:nvSpPr>
          <p:cNvPr id="4101" name="Rectangle 1029">
            <a:extLst>
              <a:ext uri="{FF2B5EF4-FFF2-40B4-BE49-F238E27FC236}">
                <a16:creationId xmlns:a16="http://schemas.microsoft.com/office/drawing/2014/main" id="{3E825862-F6CF-459B-82A3-5DEC8BD1FDAA}"/>
              </a:ext>
            </a:extLst>
          </p:cNvPr>
          <p:cNvSpPr>
            <a:spLocks noGrp="1" noChangeArrowheads="1"/>
          </p:cNvSpPr>
          <p:nvPr>
            <p:ph type="sldNum" sz="quarter" idx="3"/>
          </p:nvPr>
        </p:nvSpPr>
        <p:spPr bwMode="auto">
          <a:xfrm>
            <a:off x="8374063" y="8780463"/>
            <a:ext cx="6408737" cy="515937"/>
          </a:xfrm>
          <a:prstGeom prst="rect">
            <a:avLst/>
          </a:prstGeom>
          <a:noFill/>
          <a:ln w="9525">
            <a:noFill/>
            <a:miter lim="800000"/>
            <a:headEnd/>
            <a:tailEnd/>
          </a:ln>
          <a:effectLst/>
        </p:spPr>
        <p:txBody>
          <a:bodyPr vert="horz" wrap="square" lIns="137791" tIns="68897" rIns="137791" bIns="68897" numCol="1" anchor="b" anchorCtr="0" compatLnSpc="1">
            <a:prstTxWarp prst="textNoShape">
              <a:avLst/>
            </a:prstTxWarp>
          </a:bodyPr>
          <a:lstStyle>
            <a:lvl1pPr algn="r" defTabSz="1377950" eaLnBrk="1" hangingPunct="1">
              <a:lnSpc>
                <a:spcPct val="85000"/>
              </a:lnSpc>
              <a:defRPr sz="2000"/>
            </a:lvl1pPr>
          </a:lstStyle>
          <a:p>
            <a:pPr>
              <a:defRPr/>
            </a:pPr>
            <a:fld id="{224B05C2-5505-4A1A-8A1F-4B678295B6E0}"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6236C7A-9500-4384-94D5-A48EC6D131C3}"/>
              </a:ext>
            </a:extLst>
          </p:cNvPr>
          <p:cNvSpPr>
            <a:spLocks noGrp="1" noChangeArrowheads="1"/>
          </p:cNvSpPr>
          <p:nvPr>
            <p:ph type="hdr" sz="quarter"/>
          </p:nvPr>
        </p:nvSpPr>
        <p:spPr bwMode="auto">
          <a:xfrm>
            <a:off x="0" y="0"/>
            <a:ext cx="6405563" cy="465138"/>
          </a:xfrm>
          <a:prstGeom prst="rect">
            <a:avLst/>
          </a:prstGeom>
          <a:noFill/>
          <a:ln w="9525">
            <a:noFill/>
            <a:miter lim="800000"/>
            <a:headEnd/>
            <a:tailEnd/>
          </a:ln>
          <a:effectLst/>
        </p:spPr>
        <p:txBody>
          <a:bodyPr vert="horz" wrap="square" lIns="137116" tIns="68559" rIns="137116" bIns="68559" numCol="1" anchor="t" anchorCtr="0" compatLnSpc="1">
            <a:prstTxWarp prst="textNoShape">
              <a:avLst/>
            </a:prstTxWarp>
          </a:bodyPr>
          <a:lstStyle>
            <a:lvl1pPr eaLnBrk="0" hangingPunct="0">
              <a:lnSpc>
                <a:spcPct val="85000"/>
              </a:lnSpc>
              <a:defRPr sz="1800">
                <a:latin typeface="Arial Narrow" pitchFamily="34" charset="0"/>
                <a:ea typeface="+mn-ea"/>
                <a:cs typeface="+mn-cs"/>
              </a:defRPr>
            </a:lvl1pPr>
          </a:lstStyle>
          <a:p>
            <a:pPr>
              <a:defRPr/>
            </a:pPr>
            <a:endParaRPr lang="en-US" dirty="0"/>
          </a:p>
        </p:txBody>
      </p:sp>
      <p:sp>
        <p:nvSpPr>
          <p:cNvPr id="17411" name="Rectangle 3">
            <a:extLst>
              <a:ext uri="{FF2B5EF4-FFF2-40B4-BE49-F238E27FC236}">
                <a16:creationId xmlns:a16="http://schemas.microsoft.com/office/drawing/2014/main" id="{F4512E34-4FA8-4BF8-8371-18F53DFF6E16}"/>
              </a:ext>
            </a:extLst>
          </p:cNvPr>
          <p:cNvSpPr>
            <a:spLocks noGrp="1" noChangeArrowheads="1"/>
          </p:cNvSpPr>
          <p:nvPr>
            <p:ph type="dt" idx="1"/>
          </p:nvPr>
        </p:nvSpPr>
        <p:spPr bwMode="auto">
          <a:xfrm>
            <a:off x="8372475" y="0"/>
            <a:ext cx="6407150" cy="465138"/>
          </a:xfrm>
          <a:prstGeom prst="rect">
            <a:avLst/>
          </a:prstGeom>
          <a:noFill/>
          <a:ln w="9525">
            <a:noFill/>
            <a:miter lim="800000"/>
            <a:headEnd/>
            <a:tailEnd/>
          </a:ln>
          <a:effectLst/>
        </p:spPr>
        <p:txBody>
          <a:bodyPr vert="horz" wrap="square" lIns="137116" tIns="68559" rIns="137116" bIns="68559" numCol="1" anchor="t" anchorCtr="0" compatLnSpc="1">
            <a:prstTxWarp prst="textNoShape">
              <a:avLst/>
            </a:prstTxWarp>
          </a:bodyPr>
          <a:lstStyle>
            <a:lvl1pPr algn="r" eaLnBrk="0" hangingPunct="0">
              <a:lnSpc>
                <a:spcPct val="85000"/>
              </a:lnSpc>
              <a:defRPr sz="1800"/>
            </a:lvl1pPr>
          </a:lstStyle>
          <a:p>
            <a:pPr>
              <a:defRPr/>
            </a:pPr>
            <a:fld id="{5D80A76F-6484-4C09-A4CC-D1A6A43D0BC7}" type="datetimeFigureOut">
              <a:rPr lang="en-US"/>
              <a:pPr>
                <a:defRPr/>
              </a:pPr>
              <a:t>4/5/2022</a:t>
            </a:fld>
            <a:endParaRPr lang="en-US" dirty="0"/>
          </a:p>
        </p:txBody>
      </p:sp>
      <p:sp>
        <p:nvSpPr>
          <p:cNvPr id="2052" name="Rectangle 4">
            <a:extLst>
              <a:ext uri="{FF2B5EF4-FFF2-40B4-BE49-F238E27FC236}">
                <a16:creationId xmlns:a16="http://schemas.microsoft.com/office/drawing/2014/main" id="{534FE7B6-3003-41FF-A3DD-06C676DE8E08}"/>
              </a:ext>
            </a:extLst>
          </p:cNvPr>
          <p:cNvSpPr>
            <a:spLocks noGrp="1" noRot="1" noChangeAspect="1" noChangeArrowheads="1" noTextEdit="1"/>
          </p:cNvSpPr>
          <p:nvPr>
            <p:ph type="sldImg" idx="2"/>
          </p:nvPr>
        </p:nvSpPr>
        <p:spPr bwMode="auto">
          <a:xfrm>
            <a:off x="5126038" y="698500"/>
            <a:ext cx="453072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97E4167E-CEA4-4876-B7D3-BA6F767F1858}"/>
              </a:ext>
            </a:extLst>
          </p:cNvPr>
          <p:cNvSpPr>
            <a:spLocks noGrp="1" noChangeArrowheads="1"/>
          </p:cNvSpPr>
          <p:nvPr>
            <p:ph type="body" sz="quarter" idx="3"/>
          </p:nvPr>
        </p:nvSpPr>
        <p:spPr bwMode="auto">
          <a:xfrm>
            <a:off x="1479550" y="4416425"/>
            <a:ext cx="11826875" cy="4183063"/>
          </a:xfrm>
          <a:prstGeom prst="rect">
            <a:avLst/>
          </a:prstGeom>
          <a:noFill/>
          <a:ln w="9525">
            <a:noFill/>
            <a:miter lim="800000"/>
            <a:headEnd/>
            <a:tailEnd/>
          </a:ln>
          <a:effectLst/>
        </p:spPr>
        <p:txBody>
          <a:bodyPr vert="horz" wrap="square" lIns="137116" tIns="68559" rIns="137116" bIns="685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B1E25001-CBD1-4A19-8399-DF3A0A895B6C}"/>
              </a:ext>
            </a:extLst>
          </p:cNvPr>
          <p:cNvSpPr>
            <a:spLocks noGrp="1" noChangeArrowheads="1"/>
          </p:cNvSpPr>
          <p:nvPr>
            <p:ph type="ftr" sz="quarter" idx="4"/>
          </p:nvPr>
        </p:nvSpPr>
        <p:spPr bwMode="auto">
          <a:xfrm>
            <a:off x="0" y="8829675"/>
            <a:ext cx="6405563" cy="465138"/>
          </a:xfrm>
          <a:prstGeom prst="rect">
            <a:avLst/>
          </a:prstGeom>
          <a:noFill/>
          <a:ln w="9525">
            <a:noFill/>
            <a:miter lim="800000"/>
            <a:headEnd/>
            <a:tailEnd/>
          </a:ln>
          <a:effectLst/>
        </p:spPr>
        <p:txBody>
          <a:bodyPr vert="horz" wrap="square" lIns="137116" tIns="68559" rIns="137116" bIns="68559" numCol="1" anchor="b" anchorCtr="0" compatLnSpc="1">
            <a:prstTxWarp prst="textNoShape">
              <a:avLst/>
            </a:prstTxWarp>
          </a:bodyPr>
          <a:lstStyle>
            <a:lvl1pPr eaLnBrk="0" hangingPunct="0">
              <a:lnSpc>
                <a:spcPct val="85000"/>
              </a:lnSpc>
              <a:defRPr sz="1800">
                <a:latin typeface="Arial Narrow" pitchFamily="34" charset="0"/>
                <a:ea typeface="+mn-ea"/>
                <a:cs typeface="+mn-cs"/>
              </a:defRPr>
            </a:lvl1pPr>
          </a:lstStyle>
          <a:p>
            <a:pPr>
              <a:defRPr/>
            </a:pPr>
            <a:endParaRPr lang="en-US" dirty="0"/>
          </a:p>
        </p:txBody>
      </p:sp>
      <p:sp>
        <p:nvSpPr>
          <p:cNvPr id="17415" name="Rectangle 7">
            <a:extLst>
              <a:ext uri="{FF2B5EF4-FFF2-40B4-BE49-F238E27FC236}">
                <a16:creationId xmlns:a16="http://schemas.microsoft.com/office/drawing/2014/main" id="{1FFD6BEC-7783-4E10-A02B-93E08E46E60C}"/>
              </a:ext>
            </a:extLst>
          </p:cNvPr>
          <p:cNvSpPr>
            <a:spLocks noGrp="1" noChangeArrowheads="1"/>
          </p:cNvSpPr>
          <p:nvPr>
            <p:ph type="sldNum" sz="quarter" idx="5"/>
          </p:nvPr>
        </p:nvSpPr>
        <p:spPr bwMode="auto">
          <a:xfrm>
            <a:off x="8372475" y="8829675"/>
            <a:ext cx="6407150" cy="465138"/>
          </a:xfrm>
          <a:prstGeom prst="rect">
            <a:avLst/>
          </a:prstGeom>
          <a:noFill/>
          <a:ln w="9525">
            <a:noFill/>
            <a:miter lim="800000"/>
            <a:headEnd/>
            <a:tailEnd/>
          </a:ln>
          <a:effectLst/>
        </p:spPr>
        <p:txBody>
          <a:bodyPr vert="horz" wrap="square" lIns="137116" tIns="68559" rIns="137116" bIns="68559" numCol="1" anchor="b" anchorCtr="0" compatLnSpc="1">
            <a:prstTxWarp prst="textNoShape">
              <a:avLst/>
            </a:prstTxWarp>
          </a:bodyPr>
          <a:lstStyle>
            <a:lvl1pPr algn="r">
              <a:lnSpc>
                <a:spcPct val="85000"/>
              </a:lnSpc>
              <a:defRPr sz="1800"/>
            </a:lvl1pPr>
          </a:lstStyle>
          <a:p>
            <a:pPr>
              <a:defRPr/>
            </a:pPr>
            <a:fld id="{9E39BCFB-6448-4EDF-BEC5-176618D91E4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Calibri" pitchFamily="34" charset="0"/>
        <a:ea typeface="MS PGothic" pitchFamily="34" charset="-128"/>
        <a:cs typeface="MS PGothic" charset="0"/>
      </a:defRPr>
    </a:lvl1pPr>
    <a:lvl2pPr marL="514350" algn="l" rtl="0" eaLnBrk="0" fontAlgn="base" hangingPunct="0">
      <a:spcBef>
        <a:spcPct val="30000"/>
      </a:spcBef>
      <a:spcAft>
        <a:spcPct val="0"/>
      </a:spcAft>
      <a:defRPr sz="1400" kern="1200">
        <a:solidFill>
          <a:schemeClr val="tx1"/>
        </a:solidFill>
        <a:latin typeface="Calibri" pitchFamily="34" charset="0"/>
        <a:ea typeface="MS PGothic" pitchFamily="34" charset="-128"/>
        <a:cs typeface="MS PGothic" charset="0"/>
      </a:defRPr>
    </a:lvl2pPr>
    <a:lvl3pPr marL="1028700" algn="l" rtl="0" eaLnBrk="0" fontAlgn="base" hangingPunct="0">
      <a:spcBef>
        <a:spcPct val="30000"/>
      </a:spcBef>
      <a:spcAft>
        <a:spcPct val="0"/>
      </a:spcAft>
      <a:defRPr sz="1400" kern="1200">
        <a:solidFill>
          <a:schemeClr val="tx1"/>
        </a:solidFill>
        <a:latin typeface="Calibri" pitchFamily="34" charset="0"/>
        <a:ea typeface="MS PGothic" pitchFamily="34" charset="-128"/>
        <a:cs typeface="MS PGothic" charset="0"/>
      </a:defRPr>
    </a:lvl3pPr>
    <a:lvl4pPr marL="1544638" algn="l" rtl="0" eaLnBrk="0" fontAlgn="base" hangingPunct="0">
      <a:spcBef>
        <a:spcPct val="30000"/>
      </a:spcBef>
      <a:spcAft>
        <a:spcPct val="0"/>
      </a:spcAft>
      <a:defRPr sz="1400" kern="1200">
        <a:solidFill>
          <a:schemeClr val="tx1"/>
        </a:solidFill>
        <a:latin typeface="Calibri" pitchFamily="34" charset="0"/>
        <a:ea typeface="MS PGothic" pitchFamily="34" charset="-128"/>
        <a:cs typeface="MS PGothic" charset="0"/>
      </a:defRPr>
    </a:lvl4pPr>
    <a:lvl5pPr marL="2058988" algn="l" rtl="0" eaLnBrk="0" fontAlgn="base" hangingPunct="0">
      <a:spcBef>
        <a:spcPct val="30000"/>
      </a:spcBef>
      <a:spcAft>
        <a:spcPct val="0"/>
      </a:spcAft>
      <a:defRPr sz="1400" kern="1200">
        <a:solidFill>
          <a:schemeClr val="tx1"/>
        </a:solidFill>
        <a:latin typeface="Calibri" pitchFamily="34" charset="0"/>
        <a:ea typeface="MS PGothic" pitchFamily="34" charset="-128"/>
        <a:cs typeface="MS PGothic" charset="0"/>
      </a:defRPr>
    </a:lvl5pPr>
    <a:lvl6pPr marL="2574950" algn="l" defTabSz="1029980" rtl="0" eaLnBrk="1" latinLnBrk="0" hangingPunct="1">
      <a:defRPr sz="1400" kern="1200">
        <a:solidFill>
          <a:schemeClr val="tx1"/>
        </a:solidFill>
        <a:latin typeface="+mn-lt"/>
        <a:ea typeface="+mn-ea"/>
        <a:cs typeface="+mn-cs"/>
      </a:defRPr>
    </a:lvl6pPr>
    <a:lvl7pPr marL="3089940" algn="l" defTabSz="1029980" rtl="0" eaLnBrk="1" latinLnBrk="0" hangingPunct="1">
      <a:defRPr sz="1400" kern="1200">
        <a:solidFill>
          <a:schemeClr val="tx1"/>
        </a:solidFill>
        <a:latin typeface="+mn-lt"/>
        <a:ea typeface="+mn-ea"/>
        <a:cs typeface="+mn-cs"/>
      </a:defRPr>
    </a:lvl7pPr>
    <a:lvl8pPr marL="3604931" algn="l" defTabSz="1029980" rtl="0" eaLnBrk="1" latinLnBrk="0" hangingPunct="1">
      <a:defRPr sz="1400" kern="1200">
        <a:solidFill>
          <a:schemeClr val="tx1"/>
        </a:solidFill>
        <a:latin typeface="+mn-lt"/>
        <a:ea typeface="+mn-ea"/>
        <a:cs typeface="+mn-cs"/>
      </a:defRPr>
    </a:lvl8pPr>
    <a:lvl9pPr marL="4119921" algn="l" defTabSz="10299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5C91099-22C5-4448-BDA2-FD7C03486047}"/>
              </a:ext>
            </a:extLst>
          </p:cNvPr>
          <p:cNvSpPr>
            <a:spLocks noGrp="1" noRot="1" noChangeAspect="1" noChangeArrowheads="1" noTextEdit="1"/>
          </p:cNvSpPr>
          <p:nvPr>
            <p:ph type="sldImg"/>
          </p:nvPr>
        </p:nvSpPr>
        <p:spPr>
          <a:ln/>
        </p:spPr>
      </p:sp>
      <p:sp>
        <p:nvSpPr>
          <p:cNvPr id="5124" name="TextBox 1">
            <a:extLst>
              <a:ext uri="{FF2B5EF4-FFF2-40B4-BE49-F238E27FC236}">
                <a16:creationId xmlns:a16="http://schemas.microsoft.com/office/drawing/2014/main" id="{16E133A8-5B9C-4505-896B-D1321A1437BA}"/>
              </a:ext>
            </a:extLst>
          </p:cNvPr>
          <p:cNvSpPr txBox="1">
            <a:spLocks noChangeArrowheads="1"/>
          </p:cNvSpPr>
          <p:nvPr>
            <p:custDataLst>
              <p:tags r:id="rId1"/>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dirty="0"/>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6160" y="11362270"/>
            <a:ext cx="40416480" cy="7840134"/>
          </a:xfrm>
        </p:spPr>
        <p:txBody>
          <a:bodyPr/>
          <a:lstStyle/>
          <a:p>
            <a:r>
              <a:rPr lang="en-US"/>
              <a:t>Click to edit Master title style</a:t>
            </a:r>
          </a:p>
        </p:txBody>
      </p:sp>
      <p:sp>
        <p:nvSpPr>
          <p:cNvPr id="3" name="Subtitle 2"/>
          <p:cNvSpPr>
            <a:spLocks noGrp="1"/>
          </p:cNvSpPr>
          <p:nvPr>
            <p:ph type="subTitle" idx="1"/>
          </p:nvPr>
        </p:nvSpPr>
        <p:spPr>
          <a:xfrm>
            <a:off x="7132320" y="20726400"/>
            <a:ext cx="33284160" cy="9347200"/>
          </a:xfrm>
        </p:spPr>
        <p:txBody>
          <a:bodyPr/>
          <a:lstStyle>
            <a:lvl1pPr marL="0" indent="0" algn="ctr">
              <a:buNone/>
              <a:defRPr>
                <a:solidFill>
                  <a:schemeClr val="tx1">
                    <a:tint val="75000"/>
                  </a:schemeClr>
                </a:solidFill>
              </a:defRPr>
            </a:lvl1pPr>
            <a:lvl2pPr marL="2226369" indent="0" algn="ctr">
              <a:buNone/>
              <a:defRPr>
                <a:solidFill>
                  <a:schemeClr val="tx1">
                    <a:tint val="75000"/>
                  </a:schemeClr>
                </a:solidFill>
              </a:defRPr>
            </a:lvl2pPr>
            <a:lvl3pPr marL="4452737" indent="0" algn="ctr">
              <a:buNone/>
              <a:defRPr>
                <a:solidFill>
                  <a:schemeClr val="tx1">
                    <a:tint val="75000"/>
                  </a:schemeClr>
                </a:solidFill>
              </a:defRPr>
            </a:lvl3pPr>
            <a:lvl4pPr marL="6679106" indent="0" algn="ctr">
              <a:buNone/>
              <a:defRPr>
                <a:solidFill>
                  <a:schemeClr val="tx1">
                    <a:tint val="75000"/>
                  </a:schemeClr>
                </a:solidFill>
              </a:defRPr>
            </a:lvl4pPr>
            <a:lvl5pPr marL="8905474" indent="0" algn="ctr">
              <a:buNone/>
              <a:defRPr>
                <a:solidFill>
                  <a:schemeClr val="tx1">
                    <a:tint val="75000"/>
                  </a:schemeClr>
                </a:solidFill>
              </a:defRPr>
            </a:lvl5pPr>
            <a:lvl6pPr marL="11131844" indent="0" algn="ctr">
              <a:buNone/>
              <a:defRPr>
                <a:solidFill>
                  <a:schemeClr val="tx1">
                    <a:tint val="75000"/>
                  </a:schemeClr>
                </a:solidFill>
              </a:defRPr>
            </a:lvl6pPr>
            <a:lvl7pPr marL="13358213" indent="0" algn="ctr">
              <a:buNone/>
              <a:defRPr>
                <a:solidFill>
                  <a:schemeClr val="tx1">
                    <a:tint val="75000"/>
                  </a:schemeClr>
                </a:solidFill>
              </a:defRPr>
            </a:lvl7pPr>
            <a:lvl8pPr marL="15584582" indent="0" algn="ctr">
              <a:buNone/>
              <a:defRPr>
                <a:solidFill>
                  <a:schemeClr val="tx1">
                    <a:tint val="75000"/>
                  </a:schemeClr>
                </a:solidFill>
              </a:defRPr>
            </a:lvl8pPr>
            <a:lvl9pPr marL="17810951"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085C040-729F-407A-AAD0-8EA75D6771E3}"/>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7B95806-FA2C-4E37-92D5-7297F427E59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E25E3A4-0682-4679-ADED-6D5C6C0597D7}"/>
              </a:ext>
            </a:extLst>
          </p:cNvPr>
          <p:cNvSpPr>
            <a:spLocks noGrp="1"/>
          </p:cNvSpPr>
          <p:nvPr>
            <p:ph type="sldNum" sz="quarter" idx="12"/>
          </p:nvPr>
        </p:nvSpPr>
        <p:spPr/>
        <p:txBody>
          <a:bodyPr/>
          <a:lstStyle>
            <a:lvl1pPr>
              <a:defRPr/>
            </a:lvl1pPr>
          </a:lstStyle>
          <a:p>
            <a:pPr>
              <a:defRPr/>
            </a:pPr>
            <a:fld id="{2574E82E-672F-45B6-B610-C0C6F603811D}" type="slidenum">
              <a:rPr lang="en-US" altLang="en-US"/>
              <a:pPr>
                <a:defRPr/>
              </a:pPr>
              <a:t>‹#›</a:t>
            </a:fld>
            <a:endParaRPr lang="en-US" altLang="en-US" dirty="0"/>
          </a:p>
        </p:txBody>
      </p:sp>
    </p:spTree>
    <p:extLst>
      <p:ext uri="{BB962C8B-B14F-4D97-AF65-F5344CB8AC3E}">
        <p14:creationId xmlns:p14="http://schemas.microsoft.com/office/powerpoint/2010/main" val="379336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4D0DD-CF3B-47F3-A95D-CD24E8C1D1D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BD752CE2-B2D1-4C5A-AC5C-D37E4C5E12E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E6D1AAC-02B5-4E1A-B0B7-4E704C41A4A8}"/>
              </a:ext>
            </a:extLst>
          </p:cNvPr>
          <p:cNvSpPr>
            <a:spLocks noGrp="1"/>
          </p:cNvSpPr>
          <p:nvPr>
            <p:ph type="sldNum" sz="quarter" idx="12"/>
          </p:nvPr>
        </p:nvSpPr>
        <p:spPr/>
        <p:txBody>
          <a:bodyPr/>
          <a:lstStyle>
            <a:lvl1pPr>
              <a:defRPr/>
            </a:lvl1pPr>
          </a:lstStyle>
          <a:p>
            <a:pPr>
              <a:defRPr/>
            </a:pPr>
            <a:fld id="{9EA00D30-06DD-41E8-ABC2-7F5BDFA13042}" type="slidenum">
              <a:rPr lang="en-US" altLang="en-US"/>
              <a:pPr>
                <a:defRPr/>
              </a:pPr>
              <a:t>‹#›</a:t>
            </a:fld>
            <a:endParaRPr lang="en-US" altLang="en-US" dirty="0"/>
          </a:p>
        </p:txBody>
      </p:sp>
    </p:spTree>
    <p:extLst>
      <p:ext uri="{BB962C8B-B14F-4D97-AF65-F5344CB8AC3E}">
        <p14:creationId xmlns:p14="http://schemas.microsoft.com/office/powerpoint/2010/main" val="36598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472880" y="1464739"/>
            <a:ext cx="10698480" cy="312081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77440" y="1464739"/>
            <a:ext cx="31302960" cy="31208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C3A73-0DF1-4151-BB3A-B269C26B8DD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B764A01-9D7C-4598-917D-21BC9BBD7EB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38E5B35-16F1-43E1-9784-DF624BF4BC69}"/>
              </a:ext>
            </a:extLst>
          </p:cNvPr>
          <p:cNvSpPr>
            <a:spLocks noGrp="1"/>
          </p:cNvSpPr>
          <p:nvPr>
            <p:ph type="sldNum" sz="quarter" idx="12"/>
          </p:nvPr>
        </p:nvSpPr>
        <p:spPr/>
        <p:txBody>
          <a:bodyPr/>
          <a:lstStyle>
            <a:lvl1pPr>
              <a:defRPr/>
            </a:lvl1pPr>
          </a:lstStyle>
          <a:p>
            <a:pPr>
              <a:defRPr/>
            </a:pPr>
            <a:fld id="{9CF43949-7323-4BB0-B6A5-98294DF699E0}" type="slidenum">
              <a:rPr lang="en-US" altLang="en-US"/>
              <a:pPr>
                <a:defRPr/>
              </a:pPr>
              <a:t>‹#›</a:t>
            </a:fld>
            <a:endParaRPr lang="en-US" altLang="en-US" dirty="0"/>
          </a:p>
        </p:txBody>
      </p:sp>
    </p:spTree>
    <p:extLst>
      <p:ext uri="{BB962C8B-B14F-4D97-AF65-F5344CB8AC3E}">
        <p14:creationId xmlns:p14="http://schemas.microsoft.com/office/powerpoint/2010/main" val="32277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FCA71-447D-4DE7-9C8B-FE48591A2F3A}"/>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E63CC38-3573-4E09-8D65-D1924D200AC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F25C156-5B78-448E-A621-A747EFFAC9F7}"/>
              </a:ext>
            </a:extLst>
          </p:cNvPr>
          <p:cNvSpPr>
            <a:spLocks noGrp="1"/>
          </p:cNvSpPr>
          <p:nvPr>
            <p:ph type="sldNum" sz="quarter" idx="12"/>
          </p:nvPr>
        </p:nvSpPr>
        <p:spPr/>
        <p:txBody>
          <a:bodyPr/>
          <a:lstStyle>
            <a:lvl1pPr>
              <a:defRPr/>
            </a:lvl1pPr>
          </a:lstStyle>
          <a:p>
            <a:pPr>
              <a:defRPr/>
            </a:pPr>
            <a:fld id="{EA9D7AC5-7171-4D9D-8E9E-189D3E9E7E80}" type="slidenum">
              <a:rPr lang="en-US" altLang="en-US"/>
              <a:pPr>
                <a:defRPr/>
              </a:pPr>
              <a:t>‹#›</a:t>
            </a:fld>
            <a:endParaRPr lang="en-US" altLang="en-US" dirty="0"/>
          </a:p>
        </p:txBody>
      </p:sp>
    </p:spTree>
    <p:extLst>
      <p:ext uri="{BB962C8B-B14F-4D97-AF65-F5344CB8AC3E}">
        <p14:creationId xmlns:p14="http://schemas.microsoft.com/office/powerpoint/2010/main" val="190921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6028" y="23503470"/>
            <a:ext cx="40416480" cy="7264400"/>
          </a:xfrm>
        </p:spPr>
        <p:txBody>
          <a:bodyPr anchor="t"/>
          <a:lstStyle>
            <a:lvl1pPr algn="l">
              <a:defRPr sz="19479" b="1" cap="all"/>
            </a:lvl1pPr>
          </a:lstStyle>
          <a:p>
            <a:r>
              <a:rPr lang="en-US"/>
              <a:t>Click to edit Master title style</a:t>
            </a:r>
          </a:p>
        </p:txBody>
      </p:sp>
      <p:sp>
        <p:nvSpPr>
          <p:cNvPr id="3" name="Text Placeholder 2"/>
          <p:cNvSpPr>
            <a:spLocks noGrp="1"/>
          </p:cNvSpPr>
          <p:nvPr>
            <p:ph type="body" idx="1"/>
          </p:nvPr>
        </p:nvSpPr>
        <p:spPr>
          <a:xfrm>
            <a:off x="3756028" y="15502473"/>
            <a:ext cx="40416480" cy="8000997"/>
          </a:xfrm>
        </p:spPr>
        <p:txBody>
          <a:bodyPr anchor="b"/>
          <a:lstStyle>
            <a:lvl1pPr marL="0" indent="0">
              <a:buNone/>
              <a:defRPr sz="9740">
                <a:solidFill>
                  <a:schemeClr val="tx1">
                    <a:tint val="75000"/>
                  </a:schemeClr>
                </a:solidFill>
              </a:defRPr>
            </a:lvl1pPr>
            <a:lvl2pPr marL="2226369" indent="0">
              <a:buNone/>
              <a:defRPr sz="8696">
                <a:solidFill>
                  <a:schemeClr val="tx1">
                    <a:tint val="75000"/>
                  </a:schemeClr>
                </a:solidFill>
              </a:defRPr>
            </a:lvl2pPr>
            <a:lvl3pPr marL="4452737" indent="0">
              <a:buNone/>
              <a:defRPr sz="7826">
                <a:solidFill>
                  <a:schemeClr val="tx1">
                    <a:tint val="75000"/>
                  </a:schemeClr>
                </a:solidFill>
              </a:defRPr>
            </a:lvl3pPr>
            <a:lvl4pPr marL="6679106" indent="0">
              <a:buNone/>
              <a:defRPr sz="6870">
                <a:solidFill>
                  <a:schemeClr val="tx1">
                    <a:tint val="75000"/>
                  </a:schemeClr>
                </a:solidFill>
              </a:defRPr>
            </a:lvl4pPr>
            <a:lvl5pPr marL="8905474" indent="0">
              <a:buNone/>
              <a:defRPr sz="6870">
                <a:solidFill>
                  <a:schemeClr val="tx1">
                    <a:tint val="75000"/>
                  </a:schemeClr>
                </a:solidFill>
              </a:defRPr>
            </a:lvl5pPr>
            <a:lvl6pPr marL="11131844" indent="0">
              <a:buNone/>
              <a:defRPr sz="6870">
                <a:solidFill>
                  <a:schemeClr val="tx1">
                    <a:tint val="75000"/>
                  </a:schemeClr>
                </a:solidFill>
              </a:defRPr>
            </a:lvl6pPr>
            <a:lvl7pPr marL="13358213" indent="0">
              <a:buNone/>
              <a:defRPr sz="6870">
                <a:solidFill>
                  <a:schemeClr val="tx1">
                    <a:tint val="75000"/>
                  </a:schemeClr>
                </a:solidFill>
              </a:defRPr>
            </a:lvl7pPr>
            <a:lvl8pPr marL="15584582" indent="0">
              <a:buNone/>
              <a:defRPr sz="6870">
                <a:solidFill>
                  <a:schemeClr val="tx1">
                    <a:tint val="75000"/>
                  </a:schemeClr>
                </a:solidFill>
              </a:defRPr>
            </a:lvl8pPr>
            <a:lvl9pPr marL="17810951" indent="0">
              <a:buNone/>
              <a:defRPr sz="687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4B7968-1513-41DD-BFAD-494C35A27111}"/>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D3FD2EE2-7A02-439F-AB04-0AB5C2FD957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1AB89A8-3FC3-471D-958E-0C41D3BAFEAC}"/>
              </a:ext>
            </a:extLst>
          </p:cNvPr>
          <p:cNvSpPr>
            <a:spLocks noGrp="1"/>
          </p:cNvSpPr>
          <p:nvPr>
            <p:ph type="sldNum" sz="quarter" idx="12"/>
          </p:nvPr>
        </p:nvSpPr>
        <p:spPr/>
        <p:txBody>
          <a:bodyPr/>
          <a:lstStyle>
            <a:lvl1pPr>
              <a:defRPr/>
            </a:lvl1pPr>
          </a:lstStyle>
          <a:p>
            <a:pPr>
              <a:defRPr/>
            </a:pPr>
            <a:fld id="{D6842DB5-20FD-40C4-A44B-B335D7CC759D}" type="slidenum">
              <a:rPr lang="en-US" altLang="en-US"/>
              <a:pPr>
                <a:defRPr/>
              </a:pPr>
              <a:t>‹#›</a:t>
            </a:fld>
            <a:endParaRPr lang="en-US" altLang="en-US" dirty="0"/>
          </a:p>
        </p:txBody>
      </p:sp>
    </p:spTree>
    <p:extLst>
      <p:ext uri="{BB962C8B-B14F-4D97-AF65-F5344CB8AC3E}">
        <p14:creationId xmlns:p14="http://schemas.microsoft.com/office/powerpoint/2010/main" val="265785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77440" y="8534403"/>
            <a:ext cx="21000720" cy="24138470"/>
          </a:xfrm>
        </p:spPr>
        <p:txBody>
          <a:bodyPr/>
          <a:lstStyle>
            <a:lvl1pPr>
              <a:defRPr sz="13653"/>
            </a:lvl1pPr>
            <a:lvl2pPr>
              <a:defRPr sz="11653"/>
            </a:lvl2pPr>
            <a:lvl3pPr>
              <a:defRPr sz="9740"/>
            </a:lvl3pPr>
            <a:lvl4pPr>
              <a:defRPr sz="8696"/>
            </a:lvl4pPr>
            <a:lvl5pPr>
              <a:defRPr sz="8696"/>
            </a:lvl5pPr>
            <a:lvl6pPr>
              <a:defRPr sz="8696"/>
            </a:lvl6pPr>
            <a:lvl7pPr>
              <a:defRPr sz="8696"/>
            </a:lvl7pPr>
            <a:lvl8pPr>
              <a:defRPr sz="8696"/>
            </a:lvl8pPr>
            <a:lvl9pPr>
              <a:defRPr sz="86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170640" y="8534403"/>
            <a:ext cx="21000720" cy="24138470"/>
          </a:xfrm>
        </p:spPr>
        <p:txBody>
          <a:bodyPr/>
          <a:lstStyle>
            <a:lvl1pPr>
              <a:defRPr sz="13653"/>
            </a:lvl1pPr>
            <a:lvl2pPr>
              <a:defRPr sz="11653"/>
            </a:lvl2pPr>
            <a:lvl3pPr>
              <a:defRPr sz="9740"/>
            </a:lvl3pPr>
            <a:lvl4pPr>
              <a:defRPr sz="8696"/>
            </a:lvl4pPr>
            <a:lvl5pPr>
              <a:defRPr sz="8696"/>
            </a:lvl5pPr>
            <a:lvl6pPr>
              <a:defRPr sz="8696"/>
            </a:lvl6pPr>
            <a:lvl7pPr>
              <a:defRPr sz="8696"/>
            </a:lvl7pPr>
            <a:lvl8pPr>
              <a:defRPr sz="8696"/>
            </a:lvl8pPr>
            <a:lvl9pPr>
              <a:defRPr sz="86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7A11C46-8CEC-47CF-A04E-FA208518E108}"/>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B98E561F-6038-4665-9CF7-C7AAB48E1A6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3D6D9CE-5C01-4645-861A-0F6F33C427BA}"/>
              </a:ext>
            </a:extLst>
          </p:cNvPr>
          <p:cNvSpPr>
            <a:spLocks noGrp="1"/>
          </p:cNvSpPr>
          <p:nvPr>
            <p:ph type="sldNum" sz="quarter" idx="12"/>
          </p:nvPr>
        </p:nvSpPr>
        <p:spPr/>
        <p:txBody>
          <a:bodyPr/>
          <a:lstStyle>
            <a:lvl1pPr>
              <a:defRPr/>
            </a:lvl1pPr>
          </a:lstStyle>
          <a:p>
            <a:pPr>
              <a:defRPr/>
            </a:pPr>
            <a:fld id="{AA28CA2C-816B-4FCB-BE9E-87CA76358A70}" type="slidenum">
              <a:rPr lang="en-US" altLang="en-US"/>
              <a:pPr>
                <a:defRPr/>
              </a:pPr>
              <a:t>‹#›</a:t>
            </a:fld>
            <a:endParaRPr lang="en-US" altLang="en-US" dirty="0"/>
          </a:p>
        </p:txBody>
      </p:sp>
    </p:spTree>
    <p:extLst>
      <p:ext uri="{BB962C8B-B14F-4D97-AF65-F5344CB8AC3E}">
        <p14:creationId xmlns:p14="http://schemas.microsoft.com/office/powerpoint/2010/main" val="303378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77440" y="8187270"/>
            <a:ext cx="21008978" cy="3412064"/>
          </a:xfrm>
        </p:spPr>
        <p:txBody>
          <a:bodyPr anchor="b"/>
          <a:lstStyle>
            <a:lvl1pPr marL="0" indent="0">
              <a:buNone/>
              <a:defRPr sz="11653" b="1"/>
            </a:lvl1pPr>
            <a:lvl2pPr marL="2226369" indent="0">
              <a:buNone/>
              <a:defRPr sz="9740" b="1"/>
            </a:lvl2pPr>
            <a:lvl3pPr marL="4452737" indent="0">
              <a:buNone/>
              <a:defRPr sz="8696" b="1"/>
            </a:lvl3pPr>
            <a:lvl4pPr marL="6679106" indent="0">
              <a:buNone/>
              <a:defRPr sz="7826" b="1"/>
            </a:lvl4pPr>
            <a:lvl5pPr marL="8905474" indent="0">
              <a:buNone/>
              <a:defRPr sz="7826" b="1"/>
            </a:lvl5pPr>
            <a:lvl6pPr marL="11131844" indent="0">
              <a:buNone/>
              <a:defRPr sz="7826" b="1"/>
            </a:lvl6pPr>
            <a:lvl7pPr marL="13358213" indent="0">
              <a:buNone/>
              <a:defRPr sz="7826" b="1"/>
            </a:lvl7pPr>
            <a:lvl8pPr marL="15584582" indent="0">
              <a:buNone/>
              <a:defRPr sz="7826" b="1"/>
            </a:lvl8pPr>
            <a:lvl9pPr marL="17810951" indent="0">
              <a:buNone/>
              <a:defRPr sz="7826" b="1"/>
            </a:lvl9pPr>
          </a:lstStyle>
          <a:p>
            <a:pPr lvl="0"/>
            <a:r>
              <a:rPr lang="en-US"/>
              <a:t>Click to edit Master text styles</a:t>
            </a:r>
          </a:p>
        </p:txBody>
      </p:sp>
      <p:sp>
        <p:nvSpPr>
          <p:cNvPr id="4" name="Content Placeholder 3"/>
          <p:cNvSpPr>
            <a:spLocks noGrp="1"/>
          </p:cNvSpPr>
          <p:nvPr>
            <p:ph sz="half" idx="2"/>
          </p:nvPr>
        </p:nvSpPr>
        <p:spPr>
          <a:xfrm>
            <a:off x="2377440" y="11599334"/>
            <a:ext cx="21008978" cy="21073536"/>
          </a:xfrm>
        </p:spPr>
        <p:txBody>
          <a:bodyPr/>
          <a:lstStyle>
            <a:lvl1pPr>
              <a:defRPr sz="11653"/>
            </a:lvl1pPr>
            <a:lvl2pPr>
              <a:defRPr sz="9740"/>
            </a:lvl2pPr>
            <a:lvl3pPr>
              <a:defRPr sz="8696"/>
            </a:lvl3pPr>
            <a:lvl4pPr>
              <a:defRPr sz="7826"/>
            </a:lvl4pPr>
            <a:lvl5pPr>
              <a:defRPr sz="7826"/>
            </a:lvl5pPr>
            <a:lvl6pPr>
              <a:defRPr sz="7826"/>
            </a:lvl6pPr>
            <a:lvl7pPr>
              <a:defRPr sz="7826"/>
            </a:lvl7pPr>
            <a:lvl8pPr>
              <a:defRPr sz="7826"/>
            </a:lvl8pPr>
            <a:lvl9pPr>
              <a:defRPr sz="78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4154133" y="8187270"/>
            <a:ext cx="21017230" cy="3412064"/>
          </a:xfrm>
        </p:spPr>
        <p:txBody>
          <a:bodyPr anchor="b"/>
          <a:lstStyle>
            <a:lvl1pPr marL="0" indent="0">
              <a:buNone/>
              <a:defRPr sz="11653" b="1"/>
            </a:lvl1pPr>
            <a:lvl2pPr marL="2226369" indent="0">
              <a:buNone/>
              <a:defRPr sz="9740" b="1"/>
            </a:lvl2pPr>
            <a:lvl3pPr marL="4452737" indent="0">
              <a:buNone/>
              <a:defRPr sz="8696" b="1"/>
            </a:lvl3pPr>
            <a:lvl4pPr marL="6679106" indent="0">
              <a:buNone/>
              <a:defRPr sz="7826" b="1"/>
            </a:lvl4pPr>
            <a:lvl5pPr marL="8905474" indent="0">
              <a:buNone/>
              <a:defRPr sz="7826" b="1"/>
            </a:lvl5pPr>
            <a:lvl6pPr marL="11131844" indent="0">
              <a:buNone/>
              <a:defRPr sz="7826" b="1"/>
            </a:lvl6pPr>
            <a:lvl7pPr marL="13358213" indent="0">
              <a:buNone/>
              <a:defRPr sz="7826" b="1"/>
            </a:lvl7pPr>
            <a:lvl8pPr marL="15584582" indent="0">
              <a:buNone/>
              <a:defRPr sz="7826" b="1"/>
            </a:lvl8pPr>
            <a:lvl9pPr marL="17810951" indent="0">
              <a:buNone/>
              <a:defRPr sz="7826" b="1"/>
            </a:lvl9pPr>
          </a:lstStyle>
          <a:p>
            <a:pPr lvl="0"/>
            <a:r>
              <a:rPr lang="en-US"/>
              <a:t>Click to edit Master text styles</a:t>
            </a:r>
          </a:p>
        </p:txBody>
      </p:sp>
      <p:sp>
        <p:nvSpPr>
          <p:cNvPr id="6" name="Content Placeholder 5"/>
          <p:cNvSpPr>
            <a:spLocks noGrp="1"/>
          </p:cNvSpPr>
          <p:nvPr>
            <p:ph sz="quarter" idx="4"/>
          </p:nvPr>
        </p:nvSpPr>
        <p:spPr>
          <a:xfrm>
            <a:off x="24154133" y="11599334"/>
            <a:ext cx="21017230" cy="21073536"/>
          </a:xfrm>
        </p:spPr>
        <p:txBody>
          <a:bodyPr/>
          <a:lstStyle>
            <a:lvl1pPr>
              <a:defRPr sz="11653"/>
            </a:lvl1pPr>
            <a:lvl2pPr>
              <a:defRPr sz="9740"/>
            </a:lvl2pPr>
            <a:lvl3pPr>
              <a:defRPr sz="8696"/>
            </a:lvl3pPr>
            <a:lvl4pPr>
              <a:defRPr sz="7826"/>
            </a:lvl4pPr>
            <a:lvl5pPr>
              <a:defRPr sz="7826"/>
            </a:lvl5pPr>
            <a:lvl6pPr>
              <a:defRPr sz="7826"/>
            </a:lvl6pPr>
            <a:lvl7pPr>
              <a:defRPr sz="7826"/>
            </a:lvl7pPr>
            <a:lvl8pPr>
              <a:defRPr sz="7826"/>
            </a:lvl8pPr>
            <a:lvl9pPr>
              <a:defRPr sz="78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8DE2D78-620A-460C-903A-77562BF715C4}"/>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BEA80D1D-6D40-4A0F-898B-D73DDEF2D3F8}"/>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BD22CA9-A820-4759-A887-5565D3BD2A2D}"/>
              </a:ext>
            </a:extLst>
          </p:cNvPr>
          <p:cNvSpPr>
            <a:spLocks noGrp="1"/>
          </p:cNvSpPr>
          <p:nvPr>
            <p:ph type="sldNum" sz="quarter" idx="12"/>
          </p:nvPr>
        </p:nvSpPr>
        <p:spPr/>
        <p:txBody>
          <a:bodyPr/>
          <a:lstStyle>
            <a:lvl1pPr>
              <a:defRPr/>
            </a:lvl1pPr>
          </a:lstStyle>
          <a:p>
            <a:pPr>
              <a:defRPr/>
            </a:pPr>
            <a:fld id="{E5315B08-0A3C-4C5E-B18E-14B46EB1CEA6}" type="slidenum">
              <a:rPr lang="en-US" altLang="en-US"/>
              <a:pPr>
                <a:defRPr/>
              </a:pPr>
              <a:t>‹#›</a:t>
            </a:fld>
            <a:endParaRPr lang="en-US" altLang="en-US" dirty="0"/>
          </a:p>
        </p:txBody>
      </p:sp>
    </p:spTree>
    <p:extLst>
      <p:ext uri="{BB962C8B-B14F-4D97-AF65-F5344CB8AC3E}">
        <p14:creationId xmlns:p14="http://schemas.microsoft.com/office/powerpoint/2010/main" val="361597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A5E8CA1-ABAB-4F3A-83F6-E4A825952225}"/>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7DEC5822-0751-45E1-B837-E4563BDCC62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19EC0B2F-C678-4272-A7C8-F5110BEEB2B2}"/>
              </a:ext>
            </a:extLst>
          </p:cNvPr>
          <p:cNvSpPr>
            <a:spLocks noGrp="1"/>
          </p:cNvSpPr>
          <p:nvPr>
            <p:ph type="sldNum" sz="quarter" idx="12"/>
          </p:nvPr>
        </p:nvSpPr>
        <p:spPr/>
        <p:txBody>
          <a:bodyPr/>
          <a:lstStyle>
            <a:lvl1pPr>
              <a:defRPr/>
            </a:lvl1pPr>
          </a:lstStyle>
          <a:p>
            <a:pPr>
              <a:defRPr/>
            </a:pPr>
            <a:fld id="{E02DB085-36FA-46E8-90FC-CBD8F728F921}" type="slidenum">
              <a:rPr lang="en-US" altLang="en-US"/>
              <a:pPr>
                <a:defRPr/>
              </a:pPr>
              <a:t>‹#›</a:t>
            </a:fld>
            <a:endParaRPr lang="en-US" altLang="en-US" dirty="0"/>
          </a:p>
        </p:txBody>
      </p:sp>
    </p:spTree>
    <p:extLst>
      <p:ext uri="{BB962C8B-B14F-4D97-AF65-F5344CB8AC3E}">
        <p14:creationId xmlns:p14="http://schemas.microsoft.com/office/powerpoint/2010/main" val="54325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05090A-7FCB-4251-9409-CD472DF7BB86}"/>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38025AEA-6BE4-468B-A010-9BBD3DA7015E}"/>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8A140AA0-F5C1-4EC5-B577-23997F211829}"/>
              </a:ext>
            </a:extLst>
          </p:cNvPr>
          <p:cNvSpPr>
            <a:spLocks noGrp="1"/>
          </p:cNvSpPr>
          <p:nvPr>
            <p:ph type="sldNum" sz="quarter" idx="12"/>
          </p:nvPr>
        </p:nvSpPr>
        <p:spPr/>
        <p:txBody>
          <a:bodyPr/>
          <a:lstStyle>
            <a:lvl1pPr>
              <a:defRPr/>
            </a:lvl1pPr>
          </a:lstStyle>
          <a:p>
            <a:pPr>
              <a:defRPr/>
            </a:pPr>
            <a:fld id="{1462B213-D300-496C-8D19-4C49232F71E5}" type="slidenum">
              <a:rPr lang="en-US" altLang="en-US"/>
              <a:pPr>
                <a:defRPr/>
              </a:pPr>
              <a:t>‹#›</a:t>
            </a:fld>
            <a:endParaRPr lang="en-US" altLang="en-US" dirty="0"/>
          </a:p>
        </p:txBody>
      </p:sp>
    </p:spTree>
    <p:extLst>
      <p:ext uri="{BB962C8B-B14F-4D97-AF65-F5344CB8AC3E}">
        <p14:creationId xmlns:p14="http://schemas.microsoft.com/office/powerpoint/2010/main" val="62453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7442" y="1456266"/>
            <a:ext cx="15643228" cy="6197600"/>
          </a:xfrm>
        </p:spPr>
        <p:txBody>
          <a:bodyPr anchor="b"/>
          <a:lstStyle>
            <a:lvl1pPr algn="l">
              <a:defRPr sz="9740" b="1"/>
            </a:lvl1pPr>
          </a:lstStyle>
          <a:p>
            <a:r>
              <a:rPr lang="en-US"/>
              <a:t>Click to edit Master title style</a:t>
            </a:r>
          </a:p>
        </p:txBody>
      </p:sp>
      <p:sp>
        <p:nvSpPr>
          <p:cNvPr id="3" name="Content Placeholder 2"/>
          <p:cNvSpPr>
            <a:spLocks noGrp="1"/>
          </p:cNvSpPr>
          <p:nvPr>
            <p:ph idx="1"/>
          </p:nvPr>
        </p:nvSpPr>
        <p:spPr>
          <a:xfrm>
            <a:off x="18590260" y="1456270"/>
            <a:ext cx="26581100" cy="31216603"/>
          </a:xfrm>
        </p:spPr>
        <p:txBody>
          <a:bodyPr/>
          <a:lstStyle>
            <a:lvl1pPr>
              <a:defRPr sz="15566"/>
            </a:lvl1pPr>
            <a:lvl2pPr>
              <a:defRPr sz="13653"/>
            </a:lvl2pPr>
            <a:lvl3pPr>
              <a:defRPr sz="11653"/>
            </a:lvl3pPr>
            <a:lvl4pPr>
              <a:defRPr sz="9740"/>
            </a:lvl4pPr>
            <a:lvl5pPr>
              <a:defRPr sz="9740"/>
            </a:lvl5pPr>
            <a:lvl6pPr>
              <a:defRPr sz="9740"/>
            </a:lvl6pPr>
            <a:lvl7pPr>
              <a:defRPr sz="9740"/>
            </a:lvl7pPr>
            <a:lvl8pPr>
              <a:defRPr sz="9740"/>
            </a:lvl8pPr>
            <a:lvl9pPr>
              <a:defRPr sz="97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77442" y="7653870"/>
            <a:ext cx="15643228" cy="25019003"/>
          </a:xfrm>
        </p:spPr>
        <p:txBody>
          <a:bodyPr/>
          <a:lstStyle>
            <a:lvl1pPr marL="0" indent="0">
              <a:buNone/>
              <a:defRPr sz="6870"/>
            </a:lvl1pPr>
            <a:lvl2pPr marL="2226369" indent="0">
              <a:buNone/>
              <a:defRPr sz="5913"/>
            </a:lvl2pPr>
            <a:lvl3pPr marL="4452737" indent="0">
              <a:buNone/>
              <a:defRPr sz="4870"/>
            </a:lvl3pPr>
            <a:lvl4pPr marL="6679106" indent="0">
              <a:buNone/>
              <a:defRPr sz="4435"/>
            </a:lvl4pPr>
            <a:lvl5pPr marL="8905474" indent="0">
              <a:buNone/>
              <a:defRPr sz="4435"/>
            </a:lvl5pPr>
            <a:lvl6pPr marL="11131844" indent="0">
              <a:buNone/>
              <a:defRPr sz="4435"/>
            </a:lvl6pPr>
            <a:lvl7pPr marL="13358213" indent="0">
              <a:buNone/>
              <a:defRPr sz="4435"/>
            </a:lvl7pPr>
            <a:lvl8pPr marL="15584582" indent="0">
              <a:buNone/>
              <a:defRPr sz="4435"/>
            </a:lvl8pPr>
            <a:lvl9pPr marL="17810951" indent="0">
              <a:buNone/>
              <a:defRPr sz="4435"/>
            </a:lvl9pPr>
          </a:lstStyle>
          <a:p>
            <a:pPr lvl="0"/>
            <a:r>
              <a:rPr lang="en-US"/>
              <a:t>Click to edit Master text styles</a:t>
            </a:r>
          </a:p>
        </p:txBody>
      </p:sp>
      <p:sp>
        <p:nvSpPr>
          <p:cNvPr id="5" name="Date Placeholder 3">
            <a:extLst>
              <a:ext uri="{FF2B5EF4-FFF2-40B4-BE49-F238E27FC236}">
                <a16:creationId xmlns:a16="http://schemas.microsoft.com/office/drawing/2014/main" id="{49D433EA-E3C6-4195-AD59-B5F519ED757E}"/>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1F81DDEC-1CFC-4966-A6CF-2FE9B7DAEC9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E7A6F9C-C7A4-4D2E-9DB6-27E9EE06F900}"/>
              </a:ext>
            </a:extLst>
          </p:cNvPr>
          <p:cNvSpPr>
            <a:spLocks noGrp="1"/>
          </p:cNvSpPr>
          <p:nvPr>
            <p:ph type="sldNum" sz="quarter" idx="12"/>
          </p:nvPr>
        </p:nvSpPr>
        <p:spPr/>
        <p:txBody>
          <a:bodyPr/>
          <a:lstStyle>
            <a:lvl1pPr>
              <a:defRPr/>
            </a:lvl1pPr>
          </a:lstStyle>
          <a:p>
            <a:pPr>
              <a:defRPr/>
            </a:pPr>
            <a:fld id="{5CDB44C9-4993-4C24-84FD-FF580B0FC33A}" type="slidenum">
              <a:rPr lang="en-US" altLang="en-US"/>
              <a:pPr>
                <a:defRPr/>
              </a:pPr>
              <a:t>‹#›</a:t>
            </a:fld>
            <a:endParaRPr lang="en-US" altLang="en-US" dirty="0"/>
          </a:p>
        </p:txBody>
      </p:sp>
    </p:spTree>
    <p:extLst>
      <p:ext uri="{BB962C8B-B14F-4D97-AF65-F5344CB8AC3E}">
        <p14:creationId xmlns:p14="http://schemas.microsoft.com/office/powerpoint/2010/main" val="27735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9898" y="25603200"/>
            <a:ext cx="28529280" cy="3022603"/>
          </a:xfrm>
        </p:spPr>
        <p:txBody>
          <a:bodyPr anchor="b"/>
          <a:lstStyle>
            <a:lvl1pPr algn="l">
              <a:defRPr sz="9740" b="1"/>
            </a:lvl1pPr>
          </a:lstStyle>
          <a:p>
            <a:r>
              <a:rPr lang="en-US"/>
              <a:t>Click to edit Master title style</a:t>
            </a:r>
          </a:p>
        </p:txBody>
      </p:sp>
      <p:sp>
        <p:nvSpPr>
          <p:cNvPr id="3" name="Picture Placeholder 2"/>
          <p:cNvSpPr>
            <a:spLocks noGrp="1"/>
          </p:cNvSpPr>
          <p:nvPr>
            <p:ph type="pic" idx="1"/>
          </p:nvPr>
        </p:nvSpPr>
        <p:spPr>
          <a:xfrm>
            <a:off x="9319898" y="3268134"/>
            <a:ext cx="28529280" cy="21945600"/>
          </a:xfrm>
        </p:spPr>
        <p:txBody>
          <a:bodyPr rtlCol="0">
            <a:normAutofit/>
          </a:bodyPr>
          <a:lstStyle>
            <a:lvl1pPr marL="0" indent="0">
              <a:buNone/>
              <a:defRPr sz="15566"/>
            </a:lvl1pPr>
            <a:lvl2pPr marL="2226369" indent="0">
              <a:buNone/>
              <a:defRPr sz="13653"/>
            </a:lvl2pPr>
            <a:lvl3pPr marL="4452737" indent="0">
              <a:buNone/>
              <a:defRPr sz="11653"/>
            </a:lvl3pPr>
            <a:lvl4pPr marL="6679106" indent="0">
              <a:buNone/>
              <a:defRPr sz="9740"/>
            </a:lvl4pPr>
            <a:lvl5pPr marL="8905474" indent="0">
              <a:buNone/>
              <a:defRPr sz="9740"/>
            </a:lvl5pPr>
            <a:lvl6pPr marL="11131844" indent="0">
              <a:buNone/>
              <a:defRPr sz="9740"/>
            </a:lvl6pPr>
            <a:lvl7pPr marL="13358213" indent="0">
              <a:buNone/>
              <a:defRPr sz="9740"/>
            </a:lvl7pPr>
            <a:lvl8pPr marL="15584582" indent="0">
              <a:buNone/>
              <a:defRPr sz="9740"/>
            </a:lvl8pPr>
            <a:lvl9pPr marL="17810951" indent="0">
              <a:buNone/>
              <a:defRPr sz="9740"/>
            </a:lvl9pPr>
          </a:lstStyle>
          <a:p>
            <a:pPr lvl="0"/>
            <a:endParaRPr lang="en-US" noProof="0" dirty="0"/>
          </a:p>
        </p:txBody>
      </p:sp>
      <p:sp>
        <p:nvSpPr>
          <p:cNvPr id="4" name="Text Placeholder 3"/>
          <p:cNvSpPr>
            <a:spLocks noGrp="1"/>
          </p:cNvSpPr>
          <p:nvPr>
            <p:ph type="body" sz="half" idx="2"/>
          </p:nvPr>
        </p:nvSpPr>
        <p:spPr>
          <a:xfrm>
            <a:off x="9319898" y="28625803"/>
            <a:ext cx="28529280" cy="4292597"/>
          </a:xfrm>
        </p:spPr>
        <p:txBody>
          <a:bodyPr/>
          <a:lstStyle>
            <a:lvl1pPr marL="0" indent="0">
              <a:buNone/>
              <a:defRPr sz="6870"/>
            </a:lvl1pPr>
            <a:lvl2pPr marL="2226369" indent="0">
              <a:buNone/>
              <a:defRPr sz="5913"/>
            </a:lvl2pPr>
            <a:lvl3pPr marL="4452737" indent="0">
              <a:buNone/>
              <a:defRPr sz="4870"/>
            </a:lvl3pPr>
            <a:lvl4pPr marL="6679106" indent="0">
              <a:buNone/>
              <a:defRPr sz="4435"/>
            </a:lvl4pPr>
            <a:lvl5pPr marL="8905474" indent="0">
              <a:buNone/>
              <a:defRPr sz="4435"/>
            </a:lvl5pPr>
            <a:lvl6pPr marL="11131844" indent="0">
              <a:buNone/>
              <a:defRPr sz="4435"/>
            </a:lvl6pPr>
            <a:lvl7pPr marL="13358213" indent="0">
              <a:buNone/>
              <a:defRPr sz="4435"/>
            </a:lvl7pPr>
            <a:lvl8pPr marL="15584582" indent="0">
              <a:buNone/>
              <a:defRPr sz="4435"/>
            </a:lvl8pPr>
            <a:lvl9pPr marL="17810951" indent="0">
              <a:buNone/>
              <a:defRPr sz="4435"/>
            </a:lvl9pPr>
          </a:lstStyle>
          <a:p>
            <a:pPr lvl="0"/>
            <a:r>
              <a:rPr lang="en-US"/>
              <a:t>Click to edit Master text styles</a:t>
            </a:r>
          </a:p>
        </p:txBody>
      </p:sp>
      <p:sp>
        <p:nvSpPr>
          <p:cNvPr id="5" name="Date Placeholder 3">
            <a:extLst>
              <a:ext uri="{FF2B5EF4-FFF2-40B4-BE49-F238E27FC236}">
                <a16:creationId xmlns:a16="http://schemas.microsoft.com/office/drawing/2014/main" id="{ACA03034-DE1A-4E12-A490-419D2FAD352A}"/>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637F0DA7-555F-4ADC-9A31-C7271A18643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925D4DA-264F-42D4-A62B-A3F07C8AA1A7}"/>
              </a:ext>
            </a:extLst>
          </p:cNvPr>
          <p:cNvSpPr>
            <a:spLocks noGrp="1"/>
          </p:cNvSpPr>
          <p:nvPr>
            <p:ph type="sldNum" sz="quarter" idx="12"/>
          </p:nvPr>
        </p:nvSpPr>
        <p:spPr/>
        <p:txBody>
          <a:bodyPr/>
          <a:lstStyle>
            <a:lvl1pPr>
              <a:defRPr/>
            </a:lvl1pPr>
          </a:lstStyle>
          <a:p>
            <a:pPr>
              <a:defRPr/>
            </a:pPr>
            <a:fld id="{B89D2DBD-17D0-4FE6-8CB7-93C78B549119}" type="slidenum">
              <a:rPr lang="en-US" altLang="en-US"/>
              <a:pPr>
                <a:defRPr/>
              </a:pPr>
              <a:t>‹#›</a:t>
            </a:fld>
            <a:endParaRPr lang="en-US" altLang="en-US" dirty="0"/>
          </a:p>
        </p:txBody>
      </p:sp>
    </p:spTree>
    <p:extLst>
      <p:ext uri="{BB962C8B-B14F-4D97-AF65-F5344CB8AC3E}">
        <p14:creationId xmlns:p14="http://schemas.microsoft.com/office/powerpoint/2010/main" val="46804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FFFFFF"/>
            </a:gs>
            <a:gs pos="100000">
              <a:srgbClr val="959595"/>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820144F-9262-4D57-89EF-0C7938AA8D8C}"/>
              </a:ext>
            </a:extLst>
          </p:cNvPr>
          <p:cNvSpPr>
            <a:spLocks noGrp="1"/>
          </p:cNvSpPr>
          <p:nvPr>
            <p:ph type="title"/>
          </p:nvPr>
        </p:nvSpPr>
        <p:spPr bwMode="auto">
          <a:xfrm>
            <a:off x="2378075" y="1465263"/>
            <a:ext cx="427926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2045" tIns="256022" rIns="512045" bIns="256022"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08D9C0D-DA8F-4239-80E8-A2E3A70CAB78}"/>
              </a:ext>
            </a:extLst>
          </p:cNvPr>
          <p:cNvSpPr>
            <a:spLocks noGrp="1"/>
          </p:cNvSpPr>
          <p:nvPr>
            <p:ph type="body" idx="1"/>
          </p:nvPr>
        </p:nvSpPr>
        <p:spPr bwMode="auto">
          <a:xfrm>
            <a:off x="2378075" y="8534400"/>
            <a:ext cx="42792650" cy="2413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2045" tIns="256022" rIns="512045" bIns="25602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999F84-E8F2-44FB-B718-C97A21F2A7B3}"/>
              </a:ext>
            </a:extLst>
          </p:cNvPr>
          <p:cNvSpPr>
            <a:spLocks noGrp="1"/>
          </p:cNvSpPr>
          <p:nvPr>
            <p:ph type="dt" sz="half" idx="2"/>
          </p:nvPr>
        </p:nvSpPr>
        <p:spPr>
          <a:xfrm>
            <a:off x="2378075" y="33901063"/>
            <a:ext cx="11093450" cy="1947862"/>
          </a:xfrm>
          <a:prstGeom prst="rect">
            <a:avLst/>
          </a:prstGeom>
        </p:spPr>
        <p:txBody>
          <a:bodyPr vert="horz" lIns="512045" tIns="256022" rIns="512045" bIns="256022" rtlCol="0" anchor="ctr"/>
          <a:lstStyle>
            <a:lvl1pPr algn="l" eaLnBrk="1" hangingPunct="1">
              <a:lnSpc>
                <a:spcPct val="85000"/>
              </a:lnSpc>
              <a:defRPr sz="5913">
                <a:solidFill>
                  <a:schemeClr val="tx1">
                    <a:tint val="75000"/>
                  </a:schemeClr>
                </a:solidFill>
                <a:latin typeface="Arial Narrow" pitchFamily="34" charset="0"/>
                <a:ea typeface="+mn-ea"/>
                <a:cs typeface="+mn-cs"/>
              </a:defRPr>
            </a:lvl1pPr>
          </a:lstStyle>
          <a:p>
            <a:pPr>
              <a:defRPr/>
            </a:pPr>
            <a:endParaRPr lang="en-US" dirty="0"/>
          </a:p>
        </p:txBody>
      </p:sp>
      <p:sp>
        <p:nvSpPr>
          <p:cNvPr id="5" name="Footer Placeholder 4">
            <a:extLst>
              <a:ext uri="{FF2B5EF4-FFF2-40B4-BE49-F238E27FC236}">
                <a16:creationId xmlns:a16="http://schemas.microsoft.com/office/drawing/2014/main" id="{E77543B4-20F0-443C-B53E-5F24175744C9}"/>
              </a:ext>
            </a:extLst>
          </p:cNvPr>
          <p:cNvSpPr>
            <a:spLocks noGrp="1"/>
          </p:cNvSpPr>
          <p:nvPr>
            <p:ph type="ftr" sz="quarter" idx="3"/>
          </p:nvPr>
        </p:nvSpPr>
        <p:spPr>
          <a:xfrm>
            <a:off x="16246475" y="33901063"/>
            <a:ext cx="15055850" cy="1947862"/>
          </a:xfrm>
          <a:prstGeom prst="rect">
            <a:avLst/>
          </a:prstGeom>
        </p:spPr>
        <p:txBody>
          <a:bodyPr vert="horz" lIns="512045" tIns="256022" rIns="512045" bIns="256022" rtlCol="0" anchor="ctr"/>
          <a:lstStyle>
            <a:lvl1pPr algn="ctr" eaLnBrk="1" hangingPunct="1">
              <a:lnSpc>
                <a:spcPct val="85000"/>
              </a:lnSpc>
              <a:defRPr sz="5913">
                <a:solidFill>
                  <a:schemeClr val="tx1">
                    <a:tint val="75000"/>
                  </a:schemeClr>
                </a:solidFill>
                <a:latin typeface="Arial Narrow" pitchFamily="34" charset="0"/>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F1023776-0CDE-4F01-A83E-D28A7A779631}"/>
              </a:ext>
            </a:extLst>
          </p:cNvPr>
          <p:cNvSpPr>
            <a:spLocks noGrp="1"/>
          </p:cNvSpPr>
          <p:nvPr>
            <p:ph type="sldNum" sz="quarter" idx="4"/>
          </p:nvPr>
        </p:nvSpPr>
        <p:spPr>
          <a:xfrm>
            <a:off x="34077275" y="33901063"/>
            <a:ext cx="11093450" cy="1947862"/>
          </a:xfrm>
          <a:prstGeom prst="rect">
            <a:avLst/>
          </a:prstGeom>
        </p:spPr>
        <p:txBody>
          <a:bodyPr vert="horz" wrap="square" lIns="512045" tIns="256022" rIns="512045" bIns="256022" numCol="1" anchor="ctr" anchorCtr="0" compatLnSpc="1">
            <a:prstTxWarp prst="textNoShape">
              <a:avLst/>
            </a:prstTxWarp>
          </a:bodyPr>
          <a:lstStyle>
            <a:lvl1pPr algn="r" eaLnBrk="1" hangingPunct="1">
              <a:lnSpc>
                <a:spcPct val="85000"/>
              </a:lnSpc>
              <a:defRPr sz="5913">
                <a:solidFill>
                  <a:srgbClr val="898989"/>
                </a:solidFill>
              </a:defRPr>
            </a:lvl1pPr>
          </a:lstStyle>
          <a:p>
            <a:pPr>
              <a:defRPr/>
            </a:pPr>
            <a:fld id="{6AF46C90-D91E-4588-9B85-F806427B717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449763" rtl="0" eaLnBrk="0" fontAlgn="base" hangingPunct="0">
        <a:spcBef>
          <a:spcPct val="0"/>
        </a:spcBef>
        <a:spcAft>
          <a:spcPct val="0"/>
        </a:spcAft>
        <a:defRPr sz="21400" kern="1200">
          <a:solidFill>
            <a:schemeClr val="tx1"/>
          </a:solidFill>
          <a:latin typeface="+mj-lt"/>
          <a:ea typeface="MS PGothic" pitchFamily="34" charset="-128"/>
          <a:cs typeface="MS PGothic" charset="0"/>
        </a:defRPr>
      </a:lvl1pPr>
      <a:lvl2pPr algn="ctr" defTabSz="4449763" rtl="0" eaLnBrk="0" fontAlgn="base" hangingPunct="0">
        <a:spcBef>
          <a:spcPct val="0"/>
        </a:spcBef>
        <a:spcAft>
          <a:spcPct val="0"/>
        </a:spcAft>
        <a:defRPr sz="21400">
          <a:solidFill>
            <a:schemeClr val="tx1"/>
          </a:solidFill>
          <a:latin typeface="Calibri" pitchFamily="34" charset="0"/>
          <a:ea typeface="MS PGothic" pitchFamily="34" charset="-128"/>
          <a:cs typeface="MS PGothic" charset="0"/>
        </a:defRPr>
      </a:lvl2pPr>
      <a:lvl3pPr algn="ctr" defTabSz="4449763" rtl="0" eaLnBrk="0" fontAlgn="base" hangingPunct="0">
        <a:spcBef>
          <a:spcPct val="0"/>
        </a:spcBef>
        <a:spcAft>
          <a:spcPct val="0"/>
        </a:spcAft>
        <a:defRPr sz="21400">
          <a:solidFill>
            <a:schemeClr val="tx1"/>
          </a:solidFill>
          <a:latin typeface="Calibri" pitchFamily="34" charset="0"/>
          <a:ea typeface="MS PGothic" pitchFamily="34" charset="-128"/>
          <a:cs typeface="MS PGothic" charset="0"/>
        </a:defRPr>
      </a:lvl3pPr>
      <a:lvl4pPr algn="ctr" defTabSz="4449763" rtl="0" eaLnBrk="0" fontAlgn="base" hangingPunct="0">
        <a:spcBef>
          <a:spcPct val="0"/>
        </a:spcBef>
        <a:spcAft>
          <a:spcPct val="0"/>
        </a:spcAft>
        <a:defRPr sz="21400">
          <a:solidFill>
            <a:schemeClr val="tx1"/>
          </a:solidFill>
          <a:latin typeface="Calibri" pitchFamily="34" charset="0"/>
          <a:ea typeface="MS PGothic" pitchFamily="34" charset="-128"/>
          <a:cs typeface="MS PGothic" charset="0"/>
        </a:defRPr>
      </a:lvl4pPr>
      <a:lvl5pPr algn="ctr" defTabSz="4449763" rtl="0" eaLnBrk="0" fontAlgn="base" hangingPunct="0">
        <a:spcBef>
          <a:spcPct val="0"/>
        </a:spcBef>
        <a:spcAft>
          <a:spcPct val="0"/>
        </a:spcAft>
        <a:defRPr sz="21400">
          <a:solidFill>
            <a:schemeClr val="tx1"/>
          </a:solidFill>
          <a:latin typeface="Calibri" pitchFamily="34" charset="0"/>
          <a:ea typeface="MS PGothic" pitchFamily="34" charset="-128"/>
          <a:cs typeface="MS PGothic" charset="0"/>
        </a:defRPr>
      </a:lvl5pPr>
      <a:lvl6pPr marL="447835" algn="ctr" defTabSz="4451920" rtl="0" fontAlgn="base">
        <a:spcBef>
          <a:spcPct val="0"/>
        </a:spcBef>
        <a:spcAft>
          <a:spcPct val="0"/>
        </a:spcAft>
        <a:defRPr sz="21479">
          <a:solidFill>
            <a:schemeClr val="tx1"/>
          </a:solidFill>
          <a:latin typeface="Calibri" pitchFamily="34" charset="0"/>
        </a:defRPr>
      </a:lvl6pPr>
      <a:lvl7pPr marL="895671" algn="ctr" defTabSz="4451920" rtl="0" fontAlgn="base">
        <a:spcBef>
          <a:spcPct val="0"/>
        </a:spcBef>
        <a:spcAft>
          <a:spcPct val="0"/>
        </a:spcAft>
        <a:defRPr sz="21479">
          <a:solidFill>
            <a:schemeClr val="tx1"/>
          </a:solidFill>
          <a:latin typeface="Calibri" pitchFamily="34" charset="0"/>
        </a:defRPr>
      </a:lvl7pPr>
      <a:lvl8pPr marL="1343506" algn="ctr" defTabSz="4451920" rtl="0" fontAlgn="base">
        <a:spcBef>
          <a:spcPct val="0"/>
        </a:spcBef>
        <a:spcAft>
          <a:spcPct val="0"/>
        </a:spcAft>
        <a:defRPr sz="21479">
          <a:solidFill>
            <a:schemeClr val="tx1"/>
          </a:solidFill>
          <a:latin typeface="Calibri" pitchFamily="34" charset="0"/>
        </a:defRPr>
      </a:lvl8pPr>
      <a:lvl9pPr marL="1791341" algn="ctr" defTabSz="4451920" rtl="0" fontAlgn="base">
        <a:spcBef>
          <a:spcPct val="0"/>
        </a:spcBef>
        <a:spcAft>
          <a:spcPct val="0"/>
        </a:spcAft>
        <a:defRPr sz="21479">
          <a:solidFill>
            <a:schemeClr val="tx1"/>
          </a:solidFill>
          <a:latin typeface="Calibri" pitchFamily="34" charset="0"/>
        </a:defRPr>
      </a:lvl9pPr>
    </p:titleStyle>
    <p:bodyStyle>
      <a:lvl1pPr marL="1666875" indent="-1666875" algn="l" defTabSz="4449763" rtl="0" eaLnBrk="0" fontAlgn="base" hangingPunct="0">
        <a:spcBef>
          <a:spcPct val="20000"/>
        </a:spcBef>
        <a:spcAft>
          <a:spcPct val="0"/>
        </a:spcAft>
        <a:buFont typeface="Arial" panose="020B0604020202020204" pitchFamily="34" charset="0"/>
        <a:buChar char="•"/>
        <a:defRPr sz="15500" kern="1200">
          <a:solidFill>
            <a:schemeClr val="tx1"/>
          </a:solidFill>
          <a:latin typeface="+mn-lt"/>
          <a:ea typeface="MS PGothic" pitchFamily="34" charset="-128"/>
          <a:cs typeface="MS PGothic" charset="0"/>
        </a:defRPr>
      </a:lvl1pPr>
      <a:lvl2pPr marL="3616325" indent="-1389063" algn="l" defTabSz="4449763" rtl="0" eaLnBrk="0" fontAlgn="base" hangingPunct="0">
        <a:spcBef>
          <a:spcPct val="20000"/>
        </a:spcBef>
        <a:spcAft>
          <a:spcPct val="0"/>
        </a:spcAft>
        <a:buFont typeface="Arial" panose="020B0604020202020204" pitchFamily="34" charset="0"/>
        <a:buChar char="–"/>
        <a:defRPr sz="13600" kern="1200">
          <a:solidFill>
            <a:schemeClr val="tx1"/>
          </a:solidFill>
          <a:latin typeface="+mn-lt"/>
          <a:ea typeface="MS PGothic" pitchFamily="34" charset="-128"/>
          <a:cs typeface="MS PGothic" charset="0"/>
        </a:defRPr>
      </a:lvl2pPr>
      <a:lvl3pPr marL="5564188" indent="-1111250" algn="l" defTabSz="4449763" rtl="0" eaLnBrk="0" fontAlgn="base" hangingPunct="0">
        <a:spcBef>
          <a:spcPct val="20000"/>
        </a:spcBef>
        <a:spcAft>
          <a:spcPct val="0"/>
        </a:spcAft>
        <a:buFont typeface="Arial" panose="020B0604020202020204" pitchFamily="34" charset="0"/>
        <a:buChar char="•"/>
        <a:defRPr sz="11600" kern="1200">
          <a:solidFill>
            <a:schemeClr val="tx1"/>
          </a:solidFill>
          <a:latin typeface="+mn-lt"/>
          <a:ea typeface="MS PGothic" pitchFamily="34" charset="-128"/>
          <a:cs typeface="MS PGothic" charset="0"/>
        </a:defRPr>
      </a:lvl3pPr>
      <a:lvl4pPr marL="7791450" indent="-1111250" algn="l" defTabSz="4449763" rtl="0" eaLnBrk="0" fontAlgn="base" hangingPunct="0">
        <a:spcBef>
          <a:spcPct val="20000"/>
        </a:spcBef>
        <a:spcAft>
          <a:spcPct val="0"/>
        </a:spcAft>
        <a:buFont typeface="Arial" panose="020B0604020202020204" pitchFamily="34" charset="0"/>
        <a:buChar char="–"/>
        <a:defRPr sz="9700" kern="1200">
          <a:solidFill>
            <a:schemeClr val="tx1"/>
          </a:solidFill>
          <a:latin typeface="+mn-lt"/>
          <a:ea typeface="MS PGothic" pitchFamily="34" charset="-128"/>
          <a:cs typeface="MS PGothic" charset="0"/>
        </a:defRPr>
      </a:lvl4pPr>
      <a:lvl5pPr marL="10015538" indent="-1111250" algn="l" defTabSz="4449763" rtl="0" eaLnBrk="0" fontAlgn="base" hangingPunct="0">
        <a:spcBef>
          <a:spcPct val="20000"/>
        </a:spcBef>
        <a:spcAft>
          <a:spcPct val="0"/>
        </a:spcAft>
        <a:buFont typeface="Arial" panose="020B0604020202020204" pitchFamily="34" charset="0"/>
        <a:buChar char="»"/>
        <a:defRPr sz="9700" kern="1200">
          <a:solidFill>
            <a:schemeClr val="tx1"/>
          </a:solidFill>
          <a:latin typeface="+mn-lt"/>
          <a:ea typeface="MS PGothic" pitchFamily="34" charset="-128"/>
          <a:cs typeface="MS PGothic" charset="0"/>
        </a:defRPr>
      </a:lvl5pPr>
      <a:lvl6pPr marL="12245028" indent="-1113185" algn="l" defTabSz="4452737" rtl="0" eaLnBrk="1" latinLnBrk="0" hangingPunct="1">
        <a:spcBef>
          <a:spcPct val="20000"/>
        </a:spcBef>
        <a:buFont typeface="Arial" pitchFamily="34" charset="0"/>
        <a:buChar char="•"/>
        <a:defRPr sz="9740" kern="1200">
          <a:solidFill>
            <a:schemeClr val="tx1"/>
          </a:solidFill>
          <a:latin typeface="+mn-lt"/>
          <a:ea typeface="+mn-ea"/>
          <a:cs typeface="+mn-cs"/>
        </a:defRPr>
      </a:lvl6pPr>
      <a:lvl7pPr marL="14471397" indent="-1113185" algn="l" defTabSz="4452737" rtl="0" eaLnBrk="1" latinLnBrk="0" hangingPunct="1">
        <a:spcBef>
          <a:spcPct val="20000"/>
        </a:spcBef>
        <a:buFont typeface="Arial" pitchFamily="34" charset="0"/>
        <a:buChar char="•"/>
        <a:defRPr sz="9740" kern="1200">
          <a:solidFill>
            <a:schemeClr val="tx1"/>
          </a:solidFill>
          <a:latin typeface="+mn-lt"/>
          <a:ea typeface="+mn-ea"/>
          <a:cs typeface="+mn-cs"/>
        </a:defRPr>
      </a:lvl7pPr>
      <a:lvl8pPr marL="16697766" indent="-1113185" algn="l" defTabSz="4452737" rtl="0" eaLnBrk="1" latinLnBrk="0" hangingPunct="1">
        <a:spcBef>
          <a:spcPct val="20000"/>
        </a:spcBef>
        <a:buFont typeface="Arial" pitchFamily="34" charset="0"/>
        <a:buChar char="•"/>
        <a:defRPr sz="9740" kern="1200">
          <a:solidFill>
            <a:schemeClr val="tx1"/>
          </a:solidFill>
          <a:latin typeface="+mn-lt"/>
          <a:ea typeface="+mn-ea"/>
          <a:cs typeface="+mn-cs"/>
        </a:defRPr>
      </a:lvl8pPr>
      <a:lvl9pPr marL="18924135" indent="-1113185" algn="l" defTabSz="4452737" rtl="0" eaLnBrk="1" latinLnBrk="0" hangingPunct="1">
        <a:spcBef>
          <a:spcPct val="20000"/>
        </a:spcBef>
        <a:buFont typeface="Arial" pitchFamily="34" charset="0"/>
        <a:buChar char="•"/>
        <a:defRPr sz="9740" kern="1200">
          <a:solidFill>
            <a:schemeClr val="tx1"/>
          </a:solidFill>
          <a:latin typeface="+mn-lt"/>
          <a:ea typeface="+mn-ea"/>
          <a:cs typeface="+mn-cs"/>
        </a:defRPr>
      </a:lvl9pPr>
    </p:bodyStyle>
    <p:otherStyle>
      <a:defPPr>
        <a:defRPr lang="en-US"/>
      </a:defPPr>
      <a:lvl1pPr marL="0" algn="l" defTabSz="4452737" rtl="0" eaLnBrk="1" latinLnBrk="0" hangingPunct="1">
        <a:defRPr sz="8696" kern="1200">
          <a:solidFill>
            <a:schemeClr val="tx1"/>
          </a:solidFill>
          <a:latin typeface="+mn-lt"/>
          <a:ea typeface="+mn-ea"/>
          <a:cs typeface="+mn-cs"/>
        </a:defRPr>
      </a:lvl1pPr>
      <a:lvl2pPr marL="2226369" algn="l" defTabSz="4452737" rtl="0" eaLnBrk="1" latinLnBrk="0" hangingPunct="1">
        <a:defRPr sz="8696" kern="1200">
          <a:solidFill>
            <a:schemeClr val="tx1"/>
          </a:solidFill>
          <a:latin typeface="+mn-lt"/>
          <a:ea typeface="+mn-ea"/>
          <a:cs typeface="+mn-cs"/>
        </a:defRPr>
      </a:lvl2pPr>
      <a:lvl3pPr marL="4452737" algn="l" defTabSz="4452737" rtl="0" eaLnBrk="1" latinLnBrk="0" hangingPunct="1">
        <a:defRPr sz="8696" kern="1200">
          <a:solidFill>
            <a:schemeClr val="tx1"/>
          </a:solidFill>
          <a:latin typeface="+mn-lt"/>
          <a:ea typeface="+mn-ea"/>
          <a:cs typeface="+mn-cs"/>
        </a:defRPr>
      </a:lvl3pPr>
      <a:lvl4pPr marL="6679106" algn="l" defTabSz="4452737" rtl="0" eaLnBrk="1" latinLnBrk="0" hangingPunct="1">
        <a:defRPr sz="8696" kern="1200">
          <a:solidFill>
            <a:schemeClr val="tx1"/>
          </a:solidFill>
          <a:latin typeface="+mn-lt"/>
          <a:ea typeface="+mn-ea"/>
          <a:cs typeface="+mn-cs"/>
        </a:defRPr>
      </a:lvl4pPr>
      <a:lvl5pPr marL="8905474" algn="l" defTabSz="4452737" rtl="0" eaLnBrk="1" latinLnBrk="0" hangingPunct="1">
        <a:defRPr sz="8696" kern="1200">
          <a:solidFill>
            <a:schemeClr val="tx1"/>
          </a:solidFill>
          <a:latin typeface="+mn-lt"/>
          <a:ea typeface="+mn-ea"/>
          <a:cs typeface="+mn-cs"/>
        </a:defRPr>
      </a:lvl5pPr>
      <a:lvl6pPr marL="11131844" algn="l" defTabSz="4452737" rtl="0" eaLnBrk="1" latinLnBrk="0" hangingPunct="1">
        <a:defRPr sz="8696" kern="1200">
          <a:solidFill>
            <a:schemeClr val="tx1"/>
          </a:solidFill>
          <a:latin typeface="+mn-lt"/>
          <a:ea typeface="+mn-ea"/>
          <a:cs typeface="+mn-cs"/>
        </a:defRPr>
      </a:lvl6pPr>
      <a:lvl7pPr marL="13358213" algn="l" defTabSz="4452737" rtl="0" eaLnBrk="1" latinLnBrk="0" hangingPunct="1">
        <a:defRPr sz="8696" kern="1200">
          <a:solidFill>
            <a:schemeClr val="tx1"/>
          </a:solidFill>
          <a:latin typeface="+mn-lt"/>
          <a:ea typeface="+mn-ea"/>
          <a:cs typeface="+mn-cs"/>
        </a:defRPr>
      </a:lvl7pPr>
      <a:lvl8pPr marL="15584582" algn="l" defTabSz="4452737" rtl="0" eaLnBrk="1" latinLnBrk="0" hangingPunct="1">
        <a:defRPr sz="8696" kern="1200">
          <a:solidFill>
            <a:schemeClr val="tx1"/>
          </a:solidFill>
          <a:latin typeface="+mn-lt"/>
          <a:ea typeface="+mn-ea"/>
          <a:cs typeface="+mn-cs"/>
        </a:defRPr>
      </a:lvl8pPr>
      <a:lvl9pPr marL="17810951" algn="l" defTabSz="4452737" rtl="0" eaLnBrk="1" latinLnBrk="0" hangingPunct="1">
        <a:defRPr sz="86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4098" name="Text Box 19">
            <a:extLst>
              <a:ext uri="{FF2B5EF4-FFF2-40B4-BE49-F238E27FC236}">
                <a16:creationId xmlns:a16="http://schemas.microsoft.com/office/drawing/2014/main" id="{C233E9BD-302C-4BF8-B6DE-AC1AE7A607E0}"/>
              </a:ext>
            </a:extLst>
          </p:cNvPr>
          <p:cNvSpPr txBox="1">
            <a:spLocks noChangeArrowheads="1"/>
          </p:cNvSpPr>
          <p:nvPr/>
        </p:nvSpPr>
        <p:spPr bwMode="auto">
          <a:xfrm>
            <a:off x="11181234" y="3086623"/>
            <a:ext cx="30083125"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63" tIns="44782" rIns="89563" bIns="44782">
            <a:spAutoFit/>
          </a:bodyPr>
          <a:lstStyle>
            <a:lvl1pPr defTabSz="4806950">
              <a:spcBef>
                <a:spcPct val="20000"/>
              </a:spcBef>
              <a:buFont typeface="Arial" panose="020B0604020202020204" pitchFamily="34" charset="0"/>
              <a:buChar char="•"/>
              <a:defRPr sz="17900">
                <a:solidFill>
                  <a:schemeClr val="tx1"/>
                </a:solidFill>
                <a:latin typeface="Calibri" panose="020F0502020204030204" pitchFamily="34" charset="0"/>
                <a:ea typeface="MS PGothic" panose="020B0600070205080204" pitchFamily="34" charset="-128"/>
              </a:defRPr>
            </a:lvl1pPr>
            <a:lvl2pPr marL="742950" indent="-285750" defTabSz="4806950">
              <a:spcBef>
                <a:spcPct val="20000"/>
              </a:spcBef>
              <a:buFont typeface="Arial" panose="020B0604020202020204" pitchFamily="34" charset="0"/>
              <a:buChar char="–"/>
              <a:defRPr sz="15700">
                <a:solidFill>
                  <a:schemeClr val="tx1"/>
                </a:solidFill>
                <a:latin typeface="Calibri" panose="020F0502020204030204" pitchFamily="34" charset="0"/>
                <a:ea typeface="MS PGothic" panose="020B0600070205080204" pitchFamily="34" charset="-128"/>
              </a:defRPr>
            </a:lvl2pPr>
            <a:lvl3pPr marL="1143000" indent="-228600" defTabSz="480695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3pPr>
            <a:lvl4pPr marL="1600200" indent="-228600" defTabSz="480695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4pPr>
            <a:lvl5pPr marL="2057400" indent="-228600" defTabSz="480695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5pPr>
            <a:lvl6pPr marL="2514600" indent="-228600" defTabSz="480695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6pPr>
            <a:lvl7pPr marL="2971800" indent="-228600" defTabSz="480695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7pPr>
            <a:lvl8pPr marL="3429000" indent="-228600" defTabSz="480695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8pPr>
            <a:lvl9pPr marL="3886200" indent="-228600" defTabSz="480695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defRPr/>
            </a:pPr>
            <a:endParaRPr lang="en-US" altLang="en-US" sz="9305" dirty="0">
              <a:latin typeface="Arial" panose="020B0604020202020204" pitchFamily="34" charset="0"/>
            </a:endParaRPr>
          </a:p>
        </p:txBody>
      </p:sp>
      <p:sp>
        <p:nvSpPr>
          <p:cNvPr id="4101" name="TextBox 21">
            <a:extLst>
              <a:ext uri="{FF2B5EF4-FFF2-40B4-BE49-F238E27FC236}">
                <a16:creationId xmlns:a16="http://schemas.microsoft.com/office/drawing/2014/main" id="{2439D560-DD2C-42F5-B9A2-D0708694DCE1}"/>
              </a:ext>
            </a:extLst>
          </p:cNvPr>
          <p:cNvSpPr txBox="1">
            <a:spLocks noChangeArrowheads="1"/>
          </p:cNvSpPr>
          <p:nvPr/>
        </p:nvSpPr>
        <p:spPr bwMode="auto">
          <a:xfrm>
            <a:off x="15872478" y="8098076"/>
            <a:ext cx="16550640" cy="9144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563" tIns="44782" rIns="89563" bIns="44782">
            <a:spAutoFit/>
          </a:bodyPr>
          <a:lstStyle>
            <a:lvl1pPr>
              <a:spcBef>
                <a:spcPct val="20000"/>
              </a:spcBef>
              <a:buFont typeface="Arial" panose="020B0604020202020204" pitchFamily="34" charset="0"/>
              <a:buChar char="•"/>
              <a:defRPr sz="179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5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9pPr>
          </a:lstStyle>
          <a:p>
            <a:pPr algn="ctr" eaLnBrk="1" hangingPunct="1">
              <a:lnSpc>
                <a:spcPct val="85000"/>
              </a:lnSpc>
              <a:spcBef>
                <a:spcPct val="0"/>
              </a:spcBef>
              <a:buFontTx/>
              <a:buNone/>
              <a:defRPr/>
            </a:pPr>
            <a:r>
              <a:rPr lang="en-US" altLang="en-US" sz="5913" b="1" dirty="0">
                <a:solidFill>
                  <a:schemeClr val="bg1"/>
                </a:solidFill>
                <a:latin typeface="Arial Narrow" panose="020B0606020202030204" pitchFamily="34" charset="0"/>
              </a:rPr>
              <a:t>Materials and Methods</a:t>
            </a:r>
            <a:endParaRPr lang="en-US" altLang="en-US" sz="5913" dirty="0">
              <a:solidFill>
                <a:schemeClr val="bg1"/>
              </a:solidFill>
              <a:latin typeface="Arial Narrow" panose="020B0606020202030204" pitchFamily="34" charset="0"/>
            </a:endParaRPr>
          </a:p>
        </p:txBody>
      </p:sp>
      <p:sp>
        <p:nvSpPr>
          <p:cNvPr id="4106" name="TextBox 21">
            <a:extLst>
              <a:ext uri="{FF2B5EF4-FFF2-40B4-BE49-F238E27FC236}">
                <a16:creationId xmlns:a16="http://schemas.microsoft.com/office/drawing/2014/main" id="{B00AE8A7-FEA9-483C-B999-0D53885629C5}"/>
              </a:ext>
            </a:extLst>
          </p:cNvPr>
          <p:cNvSpPr txBox="1">
            <a:spLocks noChangeArrowheads="1"/>
          </p:cNvSpPr>
          <p:nvPr/>
        </p:nvSpPr>
        <p:spPr bwMode="auto">
          <a:xfrm>
            <a:off x="32719733" y="22193054"/>
            <a:ext cx="11887200" cy="9144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63" tIns="44782" rIns="89563" bIns="44782">
            <a:spAutoFit/>
          </a:bodyPr>
          <a:lstStyle>
            <a:lvl1pPr>
              <a:spcBef>
                <a:spcPct val="20000"/>
              </a:spcBef>
              <a:buFont typeface="Arial" panose="020B0604020202020204" pitchFamily="34" charset="0"/>
              <a:buChar char="•"/>
              <a:defRPr sz="179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5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9pPr>
          </a:lstStyle>
          <a:p>
            <a:pPr algn="ctr" eaLnBrk="1" hangingPunct="1">
              <a:lnSpc>
                <a:spcPct val="85000"/>
              </a:lnSpc>
              <a:spcBef>
                <a:spcPct val="0"/>
              </a:spcBef>
              <a:buFontTx/>
              <a:buNone/>
              <a:defRPr/>
            </a:pPr>
            <a:r>
              <a:rPr lang="en-US" altLang="en-US" sz="5913" b="1" dirty="0">
                <a:solidFill>
                  <a:schemeClr val="bg1"/>
                </a:solidFill>
                <a:latin typeface="Arial Narrow" panose="020B0606020202030204" pitchFamily="34" charset="0"/>
              </a:rPr>
              <a:t>Future Implementations</a:t>
            </a:r>
            <a:endParaRPr lang="en-US" altLang="en-US" sz="5913" dirty="0">
              <a:solidFill>
                <a:schemeClr val="bg1"/>
              </a:solidFill>
              <a:latin typeface="Arial Narrow" panose="020B0606020202030204" pitchFamily="34" charset="0"/>
            </a:endParaRPr>
          </a:p>
        </p:txBody>
      </p:sp>
      <p:sp>
        <p:nvSpPr>
          <p:cNvPr id="4109" name="TextBox 21">
            <a:extLst>
              <a:ext uri="{FF2B5EF4-FFF2-40B4-BE49-F238E27FC236}">
                <a16:creationId xmlns:a16="http://schemas.microsoft.com/office/drawing/2014/main" id="{353C40F0-2079-462C-8673-6C30D19F02B3}"/>
              </a:ext>
            </a:extLst>
          </p:cNvPr>
          <p:cNvSpPr txBox="1">
            <a:spLocks noChangeArrowheads="1"/>
          </p:cNvSpPr>
          <p:nvPr/>
        </p:nvSpPr>
        <p:spPr bwMode="auto">
          <a:xfrm>
            <a:off x="3615164" y="6508634"/>
            <a:ext cx="41148000" cy="9747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563" tIns="44782" rIns="89563" bIns="44782">
            <a:spAutoFit/>
          </a:bodyPr>
          <a:lstStyle>
            <a:lvl1pPr>
              <a:spcBef>
                <a:spcPct val="20000"/>
              </a:spcBef>
              <a:buFont typeface="Arial" panose="020B0604020202020204" pitchFamily="34" charset="0"/>
              <a:buChar char="•"/>
              <a:defRPr sz="179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5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r>
              <a:rPr lang="en-US" altLang="en-US" sz="5739" b="1" dirty="0">
                <a:solidFill>
                  <a:schemeClr val="bg1"/>
                </a:solidFill>
                <a:latin typeface="Arial Narrow" panose="020B0606020202030204" pitchFamily="34" charset="0"/>
                <a:cs typeface="Times New Roman" panose="02020603050405020304" pitchFamily="18" charset="0"/>
              </a:rPr>
              <a:t>Barry University, Miami Shores, Florida 33161</a:t>
            </a:r>
            <a:endParaRPr lang="en-US" altLang="en-US" sz="6261" b="1" i="1" dirty="0">
              <a:solidFill>
                <a:schemeClr val="bg1"/>
              </a:solidFill>
              <a:latin typeface="Arial Narrow" panose="020B0606020202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0E5BB0B-CF1C-4701-9F3D-2B47218F076D}"/>
              </a:ext>
            </a:extLst>
          </p:cNvPr>
          <p:cNvSpPr/>
          <p:nvPr/>
        </p:nvSpPr>
        <p:spPr>
          <a:xfrm>
            <a:off x="3379787" y="328613"/>
            <a:ext cx="41596339" cy="3593941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9305" dirty="0"/>
          </a:p>
        </p:txBody>
      </p:sp>
      <p:sp>
        <p:nvSpPr>
          <p:cNvPr id="4119" name="TextBox 21">
            <a:extLst>
              <a:ext uri="{FF2B5EF4-FFF2-40B4-BE49-F238E27FC236}">
                <a16:creationId xmlns:a16="http://schemas.microsoft.com/office/drawing/2014/main" id="{874371CE-DC78-4B0F-AD08-6BDCE45861C5}"/>
              </a:ext>
            </a:extLst>
          </p:cNvPr>
          <p:cNvSpPr txBox="1">
            <a:spLocks noChangeArrowheads="1"/>
          </p:cNvSpPr>
          <p:nvPr/>
        </p:nvSpPr>
        <p:spPr bwMode="auto">
          <a:xfrm>
            <a:off x="32705040" y="31693117"/>
            <a:ext cx="11887200" cy="9144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63" tIns="44782" rIns="89563" bIns="44782">
            <a:spAutoFit/>
          </a:bodyPr>
          <a:lstStyle>
            <a:lvl1pPr>
              <a:spcBef>
                <a:spcPct val="20000"/>
              </a:spcBef>
              <a:buFont typeface="Arial" panose="020B0604020202020204" pitchFamily="34" charset="0"/>
              <a:buChar char="•"/>
              <a:defRPr sz="179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5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9pPr>
          </a:lstStyle>
          <a:p>
            <a:pPr algn="ctr" eaLnBrk="1" hangingPunct="1">
              <a:lnSpc>
                <a:spcPct val="85000"/>
              </a:lnSpc>
              <a:spcBef>
                <a:spcPct val="0"/>
              </a:spcBef>
              <a:buFontTx/>
              <a:buNone/>
              <a:defRPr/>
            </a:pPr>
            <a:r>
              <a:rPr lang="en-US" altLang="en-US" sz="5913" b="1" dirty="0">
                <a:solidFill>
                  <a:schemeClr val="bg1"/>
                </a:solidFill>
                <a:latin typeface="Arial Narrow" panose="020B0606020202030204" pitchFamily="34" charset="0"/>
              </a:rPr>
              <a:t>References</a:t>
            </a:r>
            <a:endParaRPr lang="en-US" altLang="en-US" sz="5913" dirty="0">
              <a:solidFill>
                <a:schemeClr val="bg1"/>
              </a:solidFill>
              <a:latin typeface="Arial Narrow" panose="020B0606020202030204" pitchFamily="34" charset="0"/>
            </a:endParaRPr>
          </a:p>
        </p:txBody>
      </p:sp>
      <p:sp>
        <p:nvSpPr>
          <p:cNvPr id="89" name="TextBox 4">
            <a:extLst>
              <a:ext uri="{FF2B5EF4-FFF2-40B4-BE49-F238E27FC236}">
                <a16:creationId xmlns:a16="http://schemas.microsoft.com/office/drawing/2014/main" id="{C912F8D3-4B4C-485C-B7F9-2862A2F51746}"/>
              </a:ext>
            </a:extLst>
          </p:cNvPr>
          <p:cNvSpPr txBox="1">
            <a:spLocks noChangeArrowheads="1"/>
          </p:cNvSpPr>
          <p:nvPr/>
        </p:nvSpPr>
        <p:spPr bwMode="auto">
          <a:xfrm>
            <a:off x="3832351" y="23351397"/>
            <a:ext cx="11785165" cy="1077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algn="just">
              <a:lnSpc>
                <a:spcPct val="107000"/>
              </a:lnSpc>
              <a:spcBef>
                <a:spcPts val="0"/>
              </a:spcBef>
              <a:spcAft>
                <a:spcPts val="800"/>
              </a:spcAft>
            </a:pPr>
            <a:r>
              <a:rPr lang="en-US" sz="3100" dirty="0">
                <a:effectLst/>
                <a:latin typeface="Arial" panose="020B0604020202020204" pitchFamily="34" charset="0"/>
                <a:ea typeface="Calibri" panose="020F0502020204030204" pitchFamily="34" charset="0"/>
                <a:cs typeface="Arial" panose="020B0604020202020204" pitchFamily="34" charset="0"/>
              </a:rPr>
              <a:t>In recent years, navigation technology and geographic information  Systems (GIS) have become an integral part of navigating unfamiliar areas. Mobile and web applications that use navigational technology have  allowed users to know their location from any place and provide assistance` about the destination. Applications like Google Maps and Apple Maps are just a few of them. Barry University has many places to help a student, visitor, or employees with any service. However, much of its information are provided through paper maps that do not provide much service or a website that only displays very little detailed information. “Ask other people around the area may get the direction but it will be very tricky when the way to the destination consist many turnings point. Another challenge was need to remember all the directory correctly.” (Fai and Audah, 2017). Web apps allow different devices for navigating different pieces of information in a page, but mobile apps are much more resource-rich because many people have access to smartphones in the current generation. We find that mapping applications that enable interactivity for some users are useful for institutions that want to improve navigation around the campus, especially for students who are always mobile interactive in a college environment.</a:t>
            </a:r>
          </a:p>
        </p:txBody>
      </p:sp>
      <p:sp>
        <p:nvSpPr>
          <p:cNvPr id="58" name="TextBox 57">
            <a:extLst>
              <a:ext uri="{FF2B5EF4-FFF2-40B4-BE49-F238E27FC236}">
                <a16:creationId xmlns:a16="http://schemas.microsoft.com/office/drawing/2014/main" id="{3B2866FA-A4E6-4153-B122-774DA924D6D1}"/>
              </a:ext>
            </a:extLst>
          </p:cNvPr>
          <p:cNvSpPr txBox="1"/>
          <p:nvPr/>
        </p:nvSpPr>
        <p:spPr>
          <a:xfrm>
            <a:off x="32719733" y="32937586"/>
            <a:ext cx="10499377" cy="523220"/>
          </a:xfrm>
          <a:prstGeom prst="rect">
            <a:avLst/>
          </a:prstGeom>
          <a:noFill/>
        </p:spPr>
        <p:txBody>
          <a:bodyPr wrap="square" rtlCol="0">
            <a:spAutoFit/>
          </a:bodyPr>
          <a:lstStyle/>
          <a:p>
            <a:r>
              <a:rPr lang="en-US" sz="2800" b="1" dirty="0"/>
              <a:t>https://aip.scitation.org/doi/pdf/10.1063/1.5002040</a:t>
            </a:r>
          </a:p>
        </p:txBody>
      </p:sp>
      <p:sp>
        <p:nvSpPr>
          <p:cNvPr id="61" name="TextBox 21">
            <a:extLst>
              <a:ext uri="{FF2B5EF4-FFF2-40B4-BE49-F238E27FC236}">
                <a16:creationId xmlns:a16="http://schemas.microsoft.com/office/drawing/2014/main" id="{A4A44455-6002-459A-99D7-AFEB091EF023}"/>
              </a:ext>
            </a:extLst>
          </p:cNvPr>
          <p:cNvSpPr txBox="1">
            <a:spLocks noChangeArrowheads="1"/>
          </p:cNvSpPr>
          <p:nvPr/>
        </p:nvSpPr>
        <p:spPr bwMode="auto">
          <a:xfrm>
            <a:off x="3623690" y="8098076"/>
            <a:ext cx="11887200" cy="9144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563" tIns="44782" rIns="89563" bIns="44782">
            <a:spAutoFit/>
          </a:bodyPr>
          <a:lstStyle>
            <a:lvl1pPr>
              <a:spcBef>
                <a:spcPct val="20000"/>
              </a:spcBef>
              <a:buFont typeface="Arial" panose="020B0604020202020204" pitchFamily="34" charset="0"/>
              <a:buChar char="•"/>
              <a:defRPr sz="179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5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9pPr>
          </a:lstStyle>
          <a:p>
            <a:pPr algn="ctr" eaLnBrk="1" hangingPunct="1">
              <a:lnSpc>
                <a:spcPct val="85000"/>
              </a:lnSpc>
              <a:spcBef>
                <a:spcPct val="0"/>
              </a:spcBef>
              <a:buFontTx/>
              <a:buNone/>
              <a:defRPr/>
            </a:pPr>
            <a:r>
              <a:rPr lang="en-US" altLang="en-US" sz="5913" b="1" dirty="0">
                <a:solidFill>
                  <a:schemeClr val="bg1"/>
                </a:solidFill>
                <a:latin typeface="Arial Narrow" panose="020B0606020202030204" pitchFamily="34" charset="0"/>
              </a:rPr>
              <a:t>Abstract</a:t>
            </a:r>
            <a:endParaRPr lang="en-US" altLang="en-US" sz="5913" dirty="0">
              <a:solidFill>
                <a:schemeClr val="bg1"/>
              </a:solidFill>
              <a:latin typeface="Arial Narrow" panose="020B0606020202030204" pitchFamily="34" charset="0"/>
            </a:endParaRPr>
          </a:p>
        </p:txBody>
      </p:sp>
      <p:sp>
        <p:nvSpPr>
          <p:cNvPr id="62" name="TextBox 21">
            <a:extLst>
              <a:ext uri="{FF2B5EF4-FFF2-40B4-BE49-F238E27FC236}">
                <a16:creationId xmlns:a16="http://schemas.microsoft.com/office/drawing/2014/main" id="{A4A44455-6002-459A-99D7-AFEB091EF023}"/>
              </a:ext>
            </a:extLst>
          </p:cNvPr>
          <p:cNvSpPr txBox="1">
            <a:spLocks noChangeArrowheads="1"/>
          </p:cNvSpPr>
          <p:nvPr/>
        </p:nvSpPr>
        <p:spPr bwMode="auto">
          <a:xfrm>
            <a:off x="3758283" y="22226065"/>
            <a:ext cx="11887200" cy="9144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563" tIns="44782" rIns="89563" bIns="44782">
            <a:spAutoFit/>
          </a:bodyPr>
          <a:lstStyle>
            <a:lvl1pPr>
              <a:spcBef>
                <a:spcPct val="20000"/>
              </a:spcBef>
              <a:buFont typeface="Arial" panose="020B0604020202020204" pitchFamily="34" charset="0"/>
              <a:buChar char="•"/>
              <a:defRPr sz="179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5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9pPr>
          </a:lstStyle>
          <a:p>
            <a:pPr algn="ctr" eaLnBrk="1" hangingPunct="1">
              <a:lnSpc>
                <a:spcPct val="85000"/>
              </a:lnSpc>
              <a:spcBef>
                <a:spcPct val="0"/>
              </a:spcBef>
              <a:buFontTx/>
              <a:buNone/>
              <a:defRPr/>
            </a:pPr>
            <a:r>
              <a:rPr lang="en-US" altLang="en-US" sz="5913" b="1" dirty="0">
                <a:solidFill>
                  <a:schemeClr val="bg1"/>
                </a:solidFill>
                <a:latin typeface="Arial Narrow" panose="020B0606020202030204" pitchFamily="34" charset="0"/>
              </a:rPr>
              <a:t>Introduction</a:t>
            </a:r>
            <a:endParaRPr lang="en-US" altLang="en-US" sz="5913" dirty="0">
              <a:solidFill>
                <a:schemeClr val="bg1"/>
              </a:solidFill>
              <a:latin typeface="Arial Narrow" panose="020B0606020202030204" pitchFamily="34" charset="0"/>
            </a:endParaRPr>
          </a:p>
        </p:txBody>
      </p:sp>
      <p:sp>
        <p:nvSpPr>
          <p:cNvPr id="65" name="TextBox 4">
            <a:extLst>
              <a:ext uri="{FF2B5EF4-FFF2-40B4-BE49-F238E27FC236}">
                <a16:creationId xmlns:a16="http://schemas.microsoft.com/office/drawing/2014/main" id="{C912F8D3-4B4C-485C-B7F9-2862A2F51746}"/>
              </a:ext>
            </a:extLst>
          </p:cNvPr>
          <p:cNvSpPr txBox="1">
            <a:spLocks noChangeArrowheads="1"/>
          </p:cNvSpPr>
          <p:nvPr/>
        </p:nvSpPr>
        <p:spPr bwMode="auto">
          <a:xfrm>
            <a:off x="3623690" y="9133693"/>
            <a:ext cx="11887200" cy="12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algn="just">
              <a:lnSpc>
                <a:spcPct val="107000"/>
              </a:lnSpc>
              <a:spcBef>
                <a:spcPts val="0"/>
              </a:spcBef>
              <a:spcAft>
                <a:spcPts val="800"/>
              </a:spcAft>
            </a:pPr>
            <a:r>
              <a:rPr lang="en-US" sz="3000" b="0" i="0" dirty="0">
                <a:solidFill>
                  <a:srgbClr val="000000"/>
                </a:solidFill>
                <a:effectLst/>
                <a:latin typeface="Arial" panose="020B0604020202020204" pitchFamily="34" charset="0"/>
                <a:cs typeface="Arial" panose="020B0604020202020204" pitchFamily="34" charset="0"/>
              </a:rPr>
              <a:t>College campuses can be large, confusing, and intimidating for new students and visitors. Finding a path to campus may be easy using a GPS unit or Google Maps directions, but this changes when you are actually on campus. There is no service that always provides a detailed map assistant within the campus itself to someone at all times. This project presents the architecture and design specifications for a campus digital assistant on a mobile device platform. We design and implement a service-focused android application for the main campus of Barry University. The map is fully interactive with customized markers and detailed information for each building including classrooms, offices, services, and contacts. This project is an upgrade of an earlier prototype. It has added or refactored features that make it easier to locate resources, map services to buildings, and automate the communication process to contact points. There are several factors that must be considered when creating the Barry University map application, such as development methods, platforms, programming languages, userbase, and cost. However, through the use of Google Map technology, a Java development environment, and the Android platform, this mobile app explores the underlying university structure, classifies and organizes services offered, facilitates keyword-based searches, and makes navigation easier and user-friendly for parents, visitors, and students using mobile devices. An embedded user guide increases system usability. The application has been implemented on the Android Studio Integrated Development Environment and was deployed and tested on a smart phone.</a:t>
            </a:r>
            <a:endParaRPr lang="en-US" sz="3000" dirty="0">
              <a:effectLst/>
              <a:latin typeface="Arial" panose="020B0604020202020204" pitchFamily="34" charset="0"/>
              <a:ea typeface="Calibri" panose="020F0502020204030204" pitchFamily="34" charset="0"/>
              <a:cs typeface="Arial" panose="020B0604020202020204" pitchFamily="34" charset="0"/>
            </a:endParaRPr>
          </a:p>
        </p:txBody>
      </p:sp>
      <p:sp>
        <p:nvSpPr>
          <p:cNvPr id="67" name="TextBox 21">
            <a:extLst>
              <a:ext uri="{FF2B5EF4-FFF2-40B4-BE49-F238E27FC236}">
                <a16:creationId xmlns:a16="http://schemas.microsoft.com/office/drawing/2014/main" id="{2439D560-DD2C-42F5-B9A2-D0708694DCE1}"/>
              </a:ext>
            </a:extLst>
          </p:cNvPr>
          <p:cNvSpPr txBox="1">
            <a:spLocks noChangeArrowheads="1"/>
          </p:cNvSpPr>
          <p:nvPr/>
        </p:nvSpPr>
        <p:spPr bwMode="auto">
          <a:xfrm>
            <a:off x="15953009" y="22219010"/>
            <a:ext cx="16550640" cy="9144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563" tIns="44782" rIns="89563" bIns="44782">
            <a:spAutoFit/>
          </a:bodyPr>
          <a:lstStyle>
            <a:lvl1pPr>
              <a:spcBef>
                <a:spcPct val="20000"/>
              </a:spcBef>
              <a:buFont typeface="Arial" panose="020B0604020202020204" pitchFamily="34" charset="0"/>
              <a:buChar char="•"/>
              <a:defRPr sz="179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5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9pPr>
          </a:lstStyle>
          <a:p>
            <a:pPr algn="ctr" eaLnBrk="1" hangingPunct="1">
              <a:lnSpc>
                <a:spcPct val="85000"/>
              </a:lnSpc>
              <a:spcBef>
                <a:spcPct val="0"/>
              </a:spcBef>
              <a:buFontTx/>
              <a:buNone/>
              <a:defRPr/>
            </a:pPr>
            <a:r>
              <a:rPr lang="en-US" altLang="en-US" sz="5913" b="1" dirty="0">
                <a:solidFill>
                  <a:schemeClr val="bg1"/>
                </a:solidFill>
                <a:latin typeface="Arial Narrow" panose="020B0606020202030204" pitchFamily="34" charset="0"/>
              </a:rPr>
              <a:t>Results</a:t>
            </a:r>
            <a:endParaRPr lang="en-US" altLang="en-US" sz="5913" dirty="0">
              <a:solidFill>
                <a:schemeClr val="bg1"/>
              </a:solidFill>
              <a:latin typeface="Arial Narrow" panose="020B0606020202030204" pitchFamily="34" charset="0"/>
            </a:endParaRPr>
          </a:p>
        </p:txBody>
      </p:sp>
      <p:sp>
        <p:nvSpPr>
          <p:cNvPr id="68" name="TextBox 21">
            <a:extLst>
              <a:ext uri="{FF2B5EF4-FFF2-40B4-BE49-F238E27FC236}">
                <a16:creationId xmlns:a16="http://schemas.microsoft.com/office/drawing/2014/main" id="{2439D560-DD2C-42F5-B9A2-D0708694DCE1}"/>
              </a:ext>
            </a:extLst>
          </p:cNvPr>
          <p:cNvSpPr txBox="1">
            <a:spLocks noChangeArrowheads="1"/>
          </p:cNvSpPr>
          <p:nvPr/>
        </p:nvSpPr>
        <p:spPr bwMode="auto">
          <a:xfrm>
            <a:off x="32775617" y="8098076"/>
            <a:ext cx="11887200" cy="9144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63" tIns="44782" rIns="89563" bIns="44782">
            <a:spAutoFit/>
          </a:bodyPr>
          <a:lstStyle>
            <a:lvl1pPr>
              <a:spcBef>
                <a:spcPct val="20000"/>
              </a:spcBef>
              <a:buFont typeface="Arial" panose="020B0604020202020204" pitchFamily="34" charset="0"/>
              <a:buChar char="•"/>
              <a:defRPr sz="179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5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9pPr>
          </a:lstStyle>
          <a:p>
            <a:pPr algn="ctr" eaLnBrk="1" hangingPunct="1">
              <a:lnSpc>
                <a:spcPct val="85000"/>
              </a:lnSpc>
              <a:spcBef>
                <a:spcPct val="0"/>
              </a:spcBef>
              <a:buFontTx/>
              <a:buNone/>
              <a:defRPr/>
            </a:pPr>
            <a:r>
              <a:rPr lang="en-US" altLang="en-US" sz="5913" b="1" dirty="0">
                <a:solidFill>
                  <a:schemeClr val="bg1"/>
                </a:solidFill>
                <a:latin typeface="Arial Narrow" panose="020B0606020202030204" pitchFamily="34" charset="0"/>
              </a:rPr>
              <a:t>Results (continued)</a:t>
            </a:r>
            <a:endParaRPr lang="en-US" altLang="en-US" sz="5913" dirty="0">
              <a:solidFill>
                <a:schemeClr val="bg1"/>
              </a:solidFill>
              <a:latin typeface="Arial Narrow" panose="020B0606020202030204" pitchFamily="34" charset="0"/>
            </a:endParaRPr>
          </a:p>
        </p:txBody>
      </p:sp>
      <p:sp>
        <p:nvSpPr>
          <p:cNvPr id="2" name="TextBox 1">
            <a:extLst>
              <a:ext uri="{FF2B5EF4-FFF2-40B4-BE49-F238E27FC236}">
                <a16:creationId xmlns:a16="http://schemas.microsoft.com/office/drawing/2014/main" id="{DFDDC712-4E1C-42CA-92D8-6ABC4CEC2F3A}"/>
              </a:ext>
            </a:extLst>
          </p:cNvPr>
          <p:cNvSpPr txBox="1"/>
          <p:nvPr/>
        </p:nvSpPr>
        <p:spPr>
          <a:xfrm>
            <a:off x="13018263" y="1627412"/>
            <a:ext cx="23500585" cy="1569660"/>
          </a:xfrm>
          <a:prstGeom prst="rect">
            <a:avLst/>
          </a:prstGeom>
          <a:noFill/>
        </p:spPr>
        <p:txBody>
          <a:bodyPr wrap="square" rtlCol="0">
            <a:spAutoFit/>
          </a:bodyPr>
          <a:lstStyle/>
          <a:p>
            <a:r>
              <a:rPr lang="en-US" sz="9600" b="1" dirty="0"/>
              <a:t>Virtual College Map – A Service Based Assistant </a:t>
            </a:r>
          </a:p>
        </p:txBody>
      </p:sp>
      <p:sp>
        <p:nvSpPr>
          <p:cNvPr id="3" name="TextBox 2">
            <a:extLst>
              <a:ext uri="{FF2B5EF4-FFF2-40B4-BE49-F238E27FC236}">
                <a16:creationId xmlns:a16="http://schemas.microsoft.com/office/drawing/2014/main" id="{50D9F64E-752C-45A8-AE48-553372E35B7E}"/>
              </a:ext>
            </a:extLst>
          </p:cNvPr>
          <p:cNvSpPr txBox="1"/>
          <p:nvPr/>
        </p:nvSpPr>
        <p:spPr>
          <a:xfrm>
            <a:off x="9990266" y="3721115"/>
            <a:ext cx="29623343" cy="2123658"/>
          </a:xfrm>
          <a:prstGeom prst="rect">
            <a:avLst/>
          </a:prstGeom>
          <a:noFill/>
        </p:spPr>
        <p:txBody>
          <a:bodyPr wrap="square" rtlCol="0">
            <a:spAutoFit/>
          </a:bodyPr>
          <a:lstStyle/>
          <a:p>
            <a:pPr marL="0" marR="0" lvl="0" indent="0" algn="ctr" rtl="0">
              <a:spcBef>
                <a:spcPts val="0"/>
              </a:spcBef>
              <a:spcAft>
                <a:spcPts val="0"/>
              </a:spcAft>
              <a:buClr>
                <a:schemeClr val="dk1"/>
              </a:buClr>
              <a:buSzPts val="6600"/>
              <a:buFont typeface="Arial Narrow"/>
              <a:buNone/>
            </a:pPr>
            <a:r>
              <a:rPr lang="en-US" sz="6600" b="1" i="0" u="sng" strike="noStrike" cap="none" dirty="0">
                <a:solidFill>
                  <a:schemeClr val="dk1"/>
                </a:solidFill>
                <a:latin typeface="Arial Narrow"/>
                <a:ea typeface="Arial Narrow"/>
                <a:cs typeface="Arial Narrow"/>
                <a:sym typeface="Arial Narrow"/>
              </a:rPr>
              <a:t>Luis Perez, Roger Osorio,</a:t>
            </a:r>
            <a:r>
              <a:rPr lang="en-US" sz="6600" b="1" i="0" u="none" strike="noStrike" cap="none" dirty="0">
                <a:solidFill>
                  <a:schemeClr val="dk1"/>
                </a:solidFill>
                <a:latin typeface="Arial Narrow"/>
                <a:ea typeface="Arial Narrow"/>
                <a:cs typeface="Arial Narrow"/>
                <a:sym typeface="Arial Narrow"/>
              </a:rPr>
              <a:t> and Dr. James Haralambides Ph.D.</a:t>
            </a:r>
            <a:endParaRPr lang="en-US" sz="1600" dirty="0"/>
          </a:p>
          <a:p>
            <a:pPr marL="0" marR="0" lvl="0" indent="0" algn="ctr" rtl="0">
              <a:spcBef>
                <a:spcPts val="0"/>
              </a:spcBef>
              <a:spcAft>
                <a:spcPts val="0"/>
              </a:spcAft>
              <a:buClr>
                <a:schemeClr val="dk1"/>
              </a:buClr>
              <a:buSzPts val="6600"/>
              <a:buFont typeface="Arial Narrow"/>
              <a:buNone/>
            </a:pPr>
            <a:r>
              <a:rPr lang="en-US" sz="6600" b="1" i="0" u="none" strike="noStrike" cap="none" dirty="0">
                <a:solidFill>
                  <a:schemeClr val="dk1"/>
                </a:solidFill>
                <a:latin typeface="Arial Narrow"/>
                <a:ea typeface="Arial Narrow"/>
                <a:cs typeface="Arial Narrow"/>
                <a:sym typeface="Arial Narrow"/>
              </a:rPr>
              <a:t>Department of Mathematics and Computer Science</a:t>
            </a:r>
            <a:endParaRPr lang="en-US" sz="6600" b="0" i="0" u="none" strike="noStrike" cap="none" dirty="0">
              <a:solidFill>
                <a:schemeClr val="dk1"/>
              </a:solidFill>
              <a:latin typeface="Arial"/>
              <a:ea typeface="Arial"/>
              <a:cs typeface="Arial"/>
              <a:sym typeface="Arial"/>
            </a:endParaRPr>
          </a:p>
        </p:txBody>
      </p:sp>
      <p:sp>
        <p:nvSpPr>
          <p:cNvPr id="4" name="TextBox 3">
            <a:extLst>
              <a:ext uri="{FF2B5EF4-FFF2-40B4-BE49-F238E27FC236}">
                <a16:creationId xmlns:a16="http://schemas.microsoft.com/office/drawing/2014/main" id="{4FACF736-12BE-45A4-874E-1E9879076B76}"/>
              </a:ext>
            </a:extLst>
          </p:cNvPr>
          <p:cNvSpPr txBox="1"/>
          <p:nvPr/>
        </p:nvSpPr>
        <p:spPr>
          <a:xfrm>
            <a:off x="15889386" y="9140067"/>
            <a:ext cx="16461153" cy="12557284"/>
          </a:xfrm>
          <a:prstGeom prst="rect">
            <a:avLst/>
          </a:prstGeom>
          <a:noFill/>
        </p:spPr>
        <p:txBody>
          <a:bodyPr wrap="square" rtlCol="0">
            <a:spAutoFit/>
          </a:bodyPr>
          <a:lstStyle/>
          <a:p>
            <a:pPr algn="just"/>
            <a:r>
              <a:rPr lang="en-US" sz="3000" dirty="0">
                <a:latin typeface="Arial" panose="020B0604020202020204" pitchFamily="34" charset="0"/>
                <a:cs typeface="Arial" panose="020B0604020202020204" pitchFamily="34" charset="0"/>
              </a:rPr>
              <a:t>The “Barry Finder” app starts off with the Barry University logo and transitions to the Google Map with images of a few buildings. The images are from another map of Barry that comes with label and an outline of the building. The map is interactive, so user can move around and zoom in and out, and the images are tappable. Once tapped, the images will display the name of the building and two options, which are whether to “Cancel” or  “Get More Info.” Furthermore, the main screen has a button at the bottom label “BarryU Map” that when the user is on another screen, they can click on it, and it will take them back to the main map. The “Get More Info” button will take the user to the detailed page of that building and displays different types of information. </a:t>
            </a:r>
          </a:p>
          <a:p>
            <a:pPr algn="just"/>
            <a:r>
              <a:rPr lang="en-US" sz="3000" dirty="0">
                <a:latin typeface="Arial" panose="020B0604020202020204" pitchFamily="34" charset="0"/>
                <a:cs typeface="Arial" panose="020B0604020202020204" pitchFamily="34" charset="0"/>
              </a:rPr>
              <a:t>This information can include:</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A description of the building  </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Contact information of reaching offices in certain buildings (emails and phone numbers) </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A picture of the building.</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A button that will take you to your phone app and have the contact of the main number of the office.</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Also, there is a button that will take the user to YouTube and show a short video of the outside of the building. </a:t>
            </a:r>
          </a:p>
          <a:p>
            <a:pPr algn="just"/>
            <a:r>
              <a:rPr lang="en-US" sz="3000" dirty="0">
                <a:latin typeface="Arial" panose="020B0604020202020204" pitchFamily="34" charset="0"/>
                <a:cs typeface="Arial" panose="020B0604020202020204" pitchFamily="34" charset="0"/>
              </a:rPr>
              <a:t>The app also contains a sidebar that will bring the user to the building list, which contains services. Services include:</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Financial Aid, Campus Tours, Transcripts Information (Kelly House)</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Registration, Graduation &amp; Diploma processing, Grade Verification (Farrell Hall)</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Math Lab, Reading/Writing Center (Garner Building)</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Bookstore, Safety Office, Career Service, Student Health Services, Fitness Center (Landon)</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Computer Lab and Study Rooms, Laptop Kiosk, Language Center (Library)</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Mail Room, Subway, Asian Kitchen, Dance Studio, Andy Gato Gallery (Thompson Hall)</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And more</a:t>
            </a:r>
          </a:p>
          <a:p>
            <a:pPr algn="just"/>
            <a:r>
              <a:rPr lang="en-US" sz="3000" dirty="0">
                <a:latin typeface="Arial" panose="020B0604020202020204" pitchFamily="34" charset="0"/>
                <a:cs typeface="Arial" panose="020B0604020202020204" pitchFamily="34" charset="0"/>
              </a:rPr>
              <a:t>All of this is created through the program of Android Studio with Java programming and multiple activities that change depending the screen the user is on.</a:t>
            </a:r>
          </a:p>
        </p:txBody>
      </p:sp>
      <p:sp>
        <p:nvSpPr>
          <p:cNvPr id="12" name="Rectangle: Rounded Corners 11">
            <a:extLst>
              <a:ext uri="{FF2B5EF4-FFF2-40B4-BE49-F238E27FC236}">
                <a16:creationId xmlns:a16="http://schemas.microsoft.com/office/drawing/2014/main" id="{341901D7-EFE4-4699-9441-1775A65C706D}"/>
              </a:ext>
            </a:extLst>
          </p:cNvPr>
          <p:cNvSpPr/>
          <p:nvPr/>
        </p:nvSpPr>
        <p:spPr>
          <a:xfrm>
            <a:off x="16472462" y="23526490"/>
            <a:ext cx="6988629" cy="1163275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9" name="Rectangle: Rounded Corners 38">
            <a:extLst>
              <a:ext uri="{FF2B5EF4-FFF2-40B4-BE49-F238E27FC236}">
                <a16:creationId xmlns:a16="http://schemas.microsoft.com/office/drawing/2014/main" id="{9579DB43-3287-4642-B69D-C3C604A49EA3}"/>
              </a:ext>
            </a:extLst>
          </p:cNvPr>
          <p:cNvSpPr/>
          <p:nvPr/>
        </p:nvSpPr>
        <p:spPr>
          <a:xfrm>
            <a:off x="24503479" y="23526490"/>
            <a:ext cx="7109190" cy="1163275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D06481D4-7EAC-4B7E-AB82-D2FF89A22A9B}"/>
              </a:ext>
            </a:extLst>
          </p:cNvPr>
          <p:cNvSpPr/>
          <p:nvPr/>
        </p:nvSpPr>
        <p:spPr>
          <a:xfrm>
            <a:off x="35169018" y="9711312"/>
            <a:ext cx="6988629" cy="116327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F048FF17-4AFD-4161-B744-5A90A24D4007}"/>
              </a:ext>
            </a:extLst>
          </p:cNvPr>
          <p:cNvSpPr/>
          <p:nvPr/>
        </p:nvSpPr>
        <p:spPr>
          <a:xfrm>
            <a:off x="35417760" y="9967794"/>
            <a:ext cx="6461760" cy="11063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9D0EFA87-194B-45B1-B76D-098CC0CF8044}"/>
              </a:ext>
            </a:extLst>
          </p:cNvPr>
          <p:cNvSpPr/>
          <p:nvPr/>
        </p:nvSpPr>
        <p:spPr>
          <a:xfrm>
            <a:off x="24887473" y="23860177"/>
            <a:ext cx="6461760" cy="1106340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5AF2A574-3EA3-446E-B826-9CB5BF458464}"/>
              </a:ext>
            </a:extLst>
          </p:cNvPr>
          <p:cNvSpPr/>
          <p:nvPr/>
        </p:nvSpPr>
        <p:spPr>
          <a:xfrm>
            <a:off x="16724580" y="23801596"/>
            <a:ext cx="6461760" cy="11063406"/>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picture containing diagram&#10;&#10;Description automatically generated">
            <a:extLst>
              <a:ext uri="{FF2B5EF4-FFF2-40B4-BE49-F238E27FC236}">
                <a16:creationId xmlns:a16="http://schemas.microsoft.com/office/drawing/2014/main" id="{B4BA6C36-62AF-4D83-95E1-B464185FB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7760" y="9967794"/>
            <a:ext cx="6461760" cy="110634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TextBox 24">
            <a:extLst>
              <a:ext uri="{FF2B5EF4-FFF2-40B4-BE49-F238E27FC236}">
                <a16:creationId xmlns:a16="http://schemas.microsoft.com/office/drawing/2014/main" id="{B685095B-FCD3-4052-8ED0-9A5B9F46F7C6}"/>
              </a:ext>
            </a:extLst>
          </p:cNvPr>
          <p:cNvSpPr txBox="1"/>
          <p:nvPr/>
        </p:nvSpPr>
        <p:spPr>
          <a:xfrm>
            <a:off x="32803037" y="23499387"/>
            <a:ext cx="11249506" cy="8402300"/>
          </a:xfrm>
          <a:prstGeom prst="rect">
            <a:avLst/>
          </a:prstGeom>
          <a:noFill/>
        </p:spPr>
        <p:txBody>
          <a:bodyPr wrap="square" rtlCol="0">
            <a:spAutoFit/>
          </a:bodyPr>
          <a:lstStyle/>
          <a:p>
            <a:pPr algn="just"/>
            <a:r>
              <a:rPr lang="en-US" sz="3200" dirty="0">
                <a:latin typeface="Arial" panose="020B0604020202020204" pitchFamily="34" charset="0"/>
                <a:cs typeface="Arial" panose="020B0604020202020204" pitchFamily="34" charset="0"/>
              </a:rPr>
              <a:t>The app can and will be further improved with some future implementations. As you can see the app is in need of a few additions and some other options in case of any issues. We plan to add many changes and details to the app, these may include:</a:t>
            </a:r>
          </a:p>
          <a:p>
            <a:pPr marL="457200" indent="-457200" algn="just">
              <a:buFont typeface="Arial" panose="020B0604020202020204" pitchFamily="34" charset="0"/>
              <a:buChar char="•"/>
            </a:pPr>
            <a:r>
              <a:rPr lang="en-US" sz="3200" dirty="0">
                <a:latin typeface="Arial" panose="020B0604020202020204" pitchFamily="34" charset="0"/>
                <a:cs typeface="Arial" panose="020B0604020202020204" pitchFamily="34" charset="0"/>
              </a:rPr>
              <a:t>A working help button that can contact the developers or the school in case of any issues.</a:t>
            </a:r>
          </a:p>
          <a:p>
            <a:pPr marL="457200" indent="-457200" algn="just">
              <a:buFont typeface="Arial" panose="020B0604020202020204" pitchFamily="34" charset="0"/>
              <a:buChar char="•"/>
            </a:pPr>
            <a:r>
              <a:rPr lang="en-US" sz="3200" dirty="0">
                <a:latin typeface="Arial" panose="020B0604020202020204" pitchFamily="34" charset="0"/>
                <a:cs typeface="Arial" panose="020B0604020202020204" pitchFamily="34" charset="0"/>
              </a:rPr>
              <a:t>The map can show directions to another building.</a:t>
            </a:r>
          </a:p>
          <a:p>
            <a:pPr marL="457200" indent="-457200" algn="just">
              <a:buFont typeface="Arial" panose="020B0604020202020204" pitchFamily="34" charset="0"/>
              <a:buChar char="•"/>
            </a:pPr>
            <a:r>
              <a:rPr lang="en-US" sz="3200" dirty="0">
                <a:latin typeface="Arial" panose="020B0604020202020204" pitchFamily="34" charset="0"/>
                <a:cs typeface="Arial" panose="020B0604020202020204" pitchFamily="34" charset="0"/>
              </a:rPr>
              <a:t>A menu that will display all the phone numbers of every service in the buildings.</a:t>
            </a:r>
          </a:p>
          <a:p>
            <a:pPr marL="457200" indent="-457200" algn="just">
              <a:buFont typeface="Arial" panose="020B0604020202020204" pitchFamily="34" charset="0"/>
              <a:buChar char="•"/>
            </a:pPr>
            <a:r>
              <a:rPr lang="en-US" sz="3200" dirty="0">
                <a:latin typeface="Arial" panose="020B0604020202020204" pitchFamily="34" charset="0"/>
                <a:cs typeface="Arial" panose="020B0604020202020204" pitchFamily="34" charset="0"/>
              </a:rPr>
              <a:t>The other buildings around campus that are currently missing in the app.</a:t>
            </a:r>
          </a:p>
          <a:p>
            <a:pPr marL="457200" indent="-457200" algn="just">
              <a:buFont typeface="Arial" panose="020B0604020202020204" pitchFamily="34" charset="0"/>
              <a:buChar char="•"/>
            </a:pPr>
            <a:r>
              <a:rPr lang="en-US" sz="3200" dirty="0">
                <a:latin typeface="Arial" panose="020B0604020202020204" pitchFamily="34" charset="0"/>
                <a:cs typeface="Arial" panose="020B0604020202020204" pitchFamily="34" charset="0"/>
              </a:rPr>
              <a:t>Look to implement a way to show directions when inside the building.</a:t>
            </a:r>
          </a:p>
          <a:p>
            <a:pPr algn="just"/>
            <a:r>
              <a:rPr lang="en-US" sz="3200" dirty="0">
                <a:latin typeface="Arial" panose="020B0604020202020204" pitchFamily="34" charset="0"/>
                <a:cs typeface="Arial" panose="020B0604020202020204" pitchFamily="34" charset="0"/>
              </a:rPr>
              <a:t>All these changes in addition to any more suggestions will be taken into account to improve the Buccaneer Finder.</a:t>
            </a:r>
          </a:p>
          <a:p>
            <a:pPr algn="just"/>
            <a:endParaRPr lang="en-US" sz="2800" dirty="0">
              <a:latin typeface="Arial" panose="020B0604020202020204" pitchFamily="34" charset="0"/>
              <a:cs typeface="Arial" panose="020B0604020202020204" pitchFamily="34" charset="0"/>
            </a:endParaRPr>
          </a:p>
        </p:txBody>
      </p:sp>
      <p:pic>
        <p:nvPicPr>
          <p:cNvPr id="9" name="Picture 8" descr="Diagram, engineering drawing&#10;&#10;Description automatically generated">
            <a:extLst>
              <a:ext uri="{FF2B5EF4-FFF2-40B4-BE49-F238E27FC236}">
                <a16:creationId xmlns:a16="http://schemas.microsoft.com/office/drawing/2014/main" id="{282B4A4E-F4F4-4C8A-8BA1-09D39F191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7855" y="23801596"/>
            <a:ext cx="6448486" cy="111219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Graphical user interface, application&#10;&#10;Description automatically generated">
            <a:extLst>
              <a:ext uri="{FF2B5EF4-FFF2-40B4-BE49-F238E27FC236}">
                <a16:creationId xmlns:a16="http://schemas.microsoft.com/office/drawing/2014/main" id="{E8884529-D27C-4D52-B30F-05B3F2EBBB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27193" y="23723314"/>
            <a:ext cx="6522040" cy="11278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Google Shape;166;p25">
            <a:extLst>
              <a:ext uri="{FF2B5EF4-FFF2-40B4-BE49-F238E27FC236}">
                <a16:creationId xmlns:a16="http://schemas.microsoft.com/office/drawing/2014/main" id="{0C5446B4-9314-44E0-BE47-1FBA330932DD}"/>
              </a:ext>
            </a:extLst>
          </p:cNvPr>
          <p:cNvSpPr txBox="1"/>
          <p:nvPr/>
        </p:nvSpPr>
        <p:spPr>
          <a:xfrm>
            <a:off x="7135070" y="2024465"/>
            <a:ext cx="3014700" cy="2552700"/>
          </a:xfrm>
          <a:prstGeom prst="rect">
            <a:avLst/>
          </a:prstGeom>
          <a:noFill/>
          <a:ln>
            <a:noFill/>
          </a:ln>
        </p:spPr>
        <p:txBody>
          <a:bodyPr spcFirstLastPara="1" wrap="square" lIns="68850" tIns="34425" rIns="68850" bIns="34425" anchor="t" anchorCtr="0">
            <a:spAutoFit/>
          </a:bodyPr>
          <a:lstStyle/>
          <a:p>
            <a:pPr marL="0" marR="0" lvl="0" indent="0" algn="l" rtl="0">
              <a:lnSpc>
                <a:spcPct val="150000"/>
              </a:lnSpc>
              <a:spcBef>
                <a:spcPts val="0"/>
              </a:spcBef>
              <a:spcAft>
                <a:spcPts val="0"/>
              </a:spcAft>
              <a:buClr>
                <a:schemeClr val="dk1"/>
              </a:buClr>
              <a:buSzPts val="2000"/>
              <a:buFont typeface="Arial Narrow"/>
              <a:buNone/>
            </a:pPr>
            <a:r>
              <a:rPr lang="en-US" sz="2000" b="0" i="0" u="none" strike="noStrike" cap="none" dirty="0">
                <a:solidFill>
                  <a:schemeClr val="dk1"/>
                </a:solidFill>
                <a:latin typeface="Arial Narrow"/>
                <a:ea typeface="Arial Narrow"/>
                <a:cs typeface="Arial Narrow"/>
                <a:sym typeface="Arial Narrow"/>
              </a:rPr>
              <a:t>Department of Mathematics and Computer Science </a:t>
            </a:r>
            <a:endParaRPr sz="1500" dirty="0"/>
          </a:p>
          <a:p>
            <a:pPr marL="0" marR="0" lvl="0" indent="0" algn="l" rtl="0">
              <a:lnSpc>
                <a:spcPct val="85000"/>
              </a:lnSpc>
              <a:spcBef>
                <a:spcPts val="1000"/>
              </a:spcBef>
              <a:spcAft>
                <a:spcPts val="0"/>
              </a:spcAft>
              <a:buClr>
                <a:schemeClr val="dk1"/>
              </a:buClr>
              <a:buSzPts val="2000"/>
              <a:buFont typeface="Arial Narrow"/>
              <a:buNone/>
            </a:pPr>
            <a:r>
              <a:rPr lang="en-US" sz="2000" b="0" i="0" u="none" strike="noStrike" cap="none" dirty="0">
                <a:solidFill>
                  <a:schemeClr val="dk1"/>
                </a:solidFill>
                <a:latin typeface="Arial Narrow"/>
                <a:ea typeface="Arial Narrow"/>
                <a:cs typeface="Arial Narrow"/>
                <a:sym typeface="Arial Narrow"/>
              </a:rPr>
              <a:t>Barry University</a:t>
            </a:r>
            <a:endParaRPr sz="1500" dirty="0"/>
          </a:p>
          <a:p>
            <a:pPr marL="0" marR="0" lvl="0" indent="0" algn="l" rtl="0">
              <a:lnSpc>
                <a:spcPct val="85000"/>
              </a:lnSpc>
              <a:spcBef>
                <a:spcPts val="1000"/>
              </a:spcBef>
              <a:spcAft>
                <a:spcPts val="0"/>
              </a:spcAft>
              <a:buClr>
                <a:schemeClr val="dk1"/>
              </a:buClr>
              <a:buSzPts val="2000"/>
              <a:buFont typeface="Arial Narrow"/>
              <a:buNone/>
            </a:pPr>
            <a:r>
              <a:rPr lang="en-US" sz="2000" b="0" i="0" u="none" strike="noStrike" cap="none" dirty="0">
                <a:solidFill>
                  <a:schemeClr val="dk1"/>
                </a:solidFill>
                <a:latin typeface="Arial Narrow"/>
                <a:ea typeface="Arial Narrow"/>
                <a:cs typeface="Arial Narrow"/>
                <a:sym typeface="Arial Narrow"/>
              </a:rPr>
              <a:t>11300 NE 2</a:t>
            </a:r>
            <a:r>
              <a:rPr lang="en-US" sz="2000" b="0" i="0" u="none" strike="noStrike" cap="none" baseline="30000" dirty="0">
                <a:solidFill>
                  <a:schemeClr val="dk1"/>
                </a:solidFill>
                <a:latin typeface="Arial Narrow"/>
                <a:ea typeface="Arial Narrow"/>
                <a:cs typeface="Arial Narrow"/>
                <a:sym typeface="Arial Narrow"/>
              </a:rPr>
              <a:t>nd</a:t>
            </a:r>
            <a:r>
              <a:rPr lang="en-US" sz="2000" b="0" i="0" u="none" strike="noStrike" cap="none" dirty="0">
                <a:solidFill>
                  <a:schemeClr val="dk1"/>
                </a:solidFill>
                <a:latin typeface="Arial Narrow"/>
                <a:ea typeface="Arial Narrow"/>
                <a:cs typeface="Arial Narrow"/>
                <a:sym typeface="Arial Narrow"/>
              </a:rPr>
              <a:t> Ave.</a:t>
            </a:r>
            <a:endParaRPr sz="1500" dirty="0"/>
          </a:p>
          <a:p>
            <a:pPr marL="0" marR="0" lvl="0" indent="0" algn="l" rtl="0">
              <a:lnSpc>
                <a:spcPct val="85000"/>
              </a:lnSpc>
              <a:spcBef>
                <a:spcPts val="1000"/>
              </a:spcBef>
              <a:spcAft>
                <a:spcPts val="0"/>
              </a:spcAft>
              <a:buClr>
                <a:schemeClr val="dk1"/>
              </a:buClr>
              <a:buSzPts val="2000"/>
              <a:buFont typeface="Arial Narrow"/>
              <a:buNone/>
            </a:pPr>
            <a:r>
              <a:rPr lang="en-US" sz="2000" b="0" i="0" u="none" strike="noStrike" cap="none" dirty="0">
                <a:solidFill>
                  <a:schemeClr val="dk1"/>
                </a:solidFill>
                <a:latin typeface="Arial Narrow"/>
                <a:ea typeface="Arial Narrow"/>
                <a:cs typeface="Arial Narrow"/>
                <a:sym typeface="Arial Narrow"/>
              </a:rPr>
              <a:t>Miami Shores, FL 33161</a:t>
            </a:r>
            <a:endParaRPr sz="1500" dirty="0"/>
          </a:p>
          <a:p>
            <a:pPr marL="0" marR="0" lvl="0" indent="0" algn="l" rtl="0">
              <a:lnSpc>
                <a:spcPct val="85000"/>
              </a:lnSpc>
              <a:spcBef>
                <a:spcPts val="1000"/>
              </a:spcBef>
              <a:spcAft>
                <a:spcPts val="0"/>
              </a:spcAft>
              <a:buClr>
                <a:schemeClr val="dk1"/>
              </a:buClr>
              <a:buSzPts val="2000"/>
              <a:buFont typeface="Arial Narrow"/>
              <a:buNone/>
            </a:pPr>
            <a:r>
              <a:rPr lang="en-US" sz="2000" b="0" i="0" u="none" strike="noStrike" cap="none" dirty="0">
                <a:solidFill>
                  <a:schemeClr val="dk1"/>
                </a:solidFill>
                <a:latin typeface="Arial Narrow"/>
                <a:ea typeface="Arial Narrow"/>
                <a:cs typeface="Arial Narrow"/>
                <a:sym typeface="Arial Narrow"/>
              </a:rPr>
              <a:t>Phone: (305) 899-3286</a:t>
            </a:r>
            <a:endParaRPr sz="1500" dirty="0"/>
          </a:p>
        </p:txBody>
      </p:sp>
      <p:pic>
        <p:nvPicPr>
          <p:cNvPr id="36" name="Google Shape;177;p25">
            <a:extLst>
              <a:ext uri="{FF2B5EF4-FFF2-40B4-BE49-F238E27FC236}">
                <a16:creationId xmlns:a16="http://schemas.microsoft.com/office/drawing/2014/main" id="{DE47CAC9-FC75-40C6-9646-FBC77B64A85A}"/>
              </a:ext>
            </a:extLst>
          </p:cNvPr>
          <p:cNvPicPr preferRelativeResize="0"/>
          <p:nvPr/>
        </p:nvPicPr>
        <p:blipFill rotWithShape="1">
          <a:blip r:embed="rId6">
            <a:alphaModFix/>
          </a:blip>
          <a:srcRect/>
          <a:stretch/>
        </p:blipFill>
        <p:spPr>
          <a:xfrm>
            <a:off x="3495616" y="705923"/>
            <a:ext cx="3425624" cy="3474192"/>
          </a:xfrm>
          <a:prstGeom prst="rect">
            <a:avLst/>
          </a:prstGeom>
          <a:noFill/>
          <a:ln>
            <a:noFill/>
          </a:ln>
        </p:spPr>
      </p:pic>
      <p:pic>
        <p:nvPicPr>
          <p:cNvPr id="37" name="Google Shape;179;p25">
            <a:extLst>
              <a:ext uri="{FF2B5EF4-FFF2-40B4-BE49-F238E27FC236}">
                <a16:creationId xmlns:a16="http://schemas.microsoft.com/office/drawing/2014/main" id="{4E7D791A-15B2-4010-AC0F-47B7A3824255}"/>
              </a:ext>
            </a:extLst>
          </p:cNvPr>
          <p:cNvPicPr preferRelativeResize="0"/>
          <p:nvPr/>
        </p:nvPicPr>
        <p:blipFill rotWithShape="1">
          <a:blip r:embed="rId7">
            <a:alphaModFix/>
          </a:blip>
          <a:srcRect/>
          <a:stretch/>
        </p:blipFill>
        <p:spPr>
          <a:xfrm>
            <a:off x="38355877" y="586707"/>
            <a:ext cx="6505534" cy="3378719"/>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2CF8C47B412E46B8DF82DE9339483F" ma:contentTypeVersion="22" ma:contentTypeDescription="Create a new document." ma:contentTypeScope="" ma:versionID="879eea5e865c40c0f1f973faf677e8ae">
  <xsd:schema xmlns:xsd="http://www.w3.org/2001/XMLSchema" xmlns:xs="http://www.w3.org/2001/XMLSchema" xmlns:p="http://schemas.microsoft.com/office/2006/metadata/properties" xmlns:ns1="http://schemas.microsoft.com/sharepoint/v3" xmlns:ns3="5520f169-59c6-4a0b-a68a-ae874b2f89e0" xmlns:ns4="d784594c-3117-4350-80e5-5d8a7232f06b" targetNamespace="http://schemas.microsoft.com/office/2006/metadata/properties" ma:root="true" ma:fieldsID="e6aa50046b3d1f092340886b7aff9b35" ns1:_="" ns3:_="" ns4:_="">
    <xsd:import namespace="http://schemas.microsoft.com/sharepoint/v3"/>
    <xsd:import namespace="5520f169-59c6-4a0b-a68a-ae874b2f89e0"/>
    <xsd:import namespace="d784594c-3117-4350-80e5-5d8a7232f06b"/>
    <xsd:element name="properties">
      <xsd:complexType>
        <xsd:sequence>
          <xsd:element name="documentManagement">
            <xsd:complexType>
              <xsd:all>
                <xsd:element ref="ns3:SharedWithUsers" minOccurs="0"/>
                <xsd:element ref="ns3:SharingHintHash" minOccurs="0"/>
                <xsd:element ref="ns4:NotebookType" minOccurs="0"/>
                <xsd:element ref="ns4:FolderType" minOccurs="0"/>
                <xsd:element ref="ns4:Owner" minOccurs="0"/>
                <xsd:element ref="ns4:Teachers" minOccurs="0"/>
                <xsd:element ref="ns4:Students" minOccurs="0"/>
                <xsd:element ref="ns4:DefaultSectionNames" minOccurs="0"/>
                <xsd:element ref="ns4:AppVersion" minOccurs="0"/>
                <xsd:element ref="ns3:SharedWithDetails"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20f169-59c6-4a0b-a68a-ae874b2f89e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7"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84594c-3117-4350-80e5-5d8a7232f06b" elementFormDefault="qualified">
    <xsd:import namespace="http://schemas.microsoft.com/office/2006/documentManagement/types"/>
    <xsd:import namespace="http://schemas.microsoft.com/office/infopath/2007/PartnerControls"/>
    <xsd:element name="NotebookType" ma:index="10" nillable="true" ma:displayName="Notebook Type" ma:indexed="tru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5" nillable="true" ma:displayName="Default Section Names" ma:internalName="DefaultSectionNames">
      <xsd:simpleType>
        <xsd:restriction base="dms:Note">
          <xsd:maxLength value="255"/>
        </xsd:restriction>
      </xsd:simpleType>
    </xsd:element>
    <xsd:element name="AppVersion" ma:index="16" nillable="true" ma:displayName="App Version" ma:internalName="AppVersion">
      <xsd:simpleType>
        <xsd:restriction base="dms:Text"/>
      </xsd:simple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DateTaken" ma:index="22" nillable="true" ma:displayName="MediaServiceDateTaken" ma:description="" ma:hidden="true" ma:internalName="MediaServiceDateTaken" ma:readOnly="true">
      <xsd:simpleType>
        <xsd:restriction base="dms:Text"/>
      </xsd:simpleType>
    </xsd:element>
    <xsd:element name="MediaServiceAutoTags" ma:index="23" nillable="true" ma:displayName="MediaServiceAutoTags" ma:description="" ma:internalName="MediaServiceAutoTags" ma:readOnly="true">
      <xsd:simpleType>
        <xsd:restriction base="dms:Text"/>
      </xsd:simpleType>
    </xsd:element>
    <xsd:element name="MediaServiceLocation" ma:index="24" nillable="true" ma:displayName="MediaServiceLocation" ma:description="" ma:internalName="MediaServiceLocation"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bookType xmlns="d784594c-3117-4350-80e5-5d8a7232f06b" xsi:nil="true"/>
    <FolderType xmlns="d784594c-3117-4350-80e5-5d8a7232f06b" xsi:nil="true"/>
    <_ip_UnifiedCompliancePolicyUIAction xmlns="http://schemas.microsoft.com/sharepoint/v3" xsi:nil="true"/>
    <AppVersion xmlns="d784594c-3117-4350-80e5-5d8a7232f06b" xsi:nil="true"/>
    <DefaultSectionNames xmlns="d784594c-3117-4350-80e5-5d8a7232f06b" xsi:nil="true"/>
    <Students xmlns="d784594c-3117-4350-80e5-5d8a7232f06b">
      <UserInfo>
        <DisplayName/>
        <AccountId xsi:nil="true"/>
        <AccountType/>
      </UserInfo>
    </Students>
    <Teachers xmlns="d784594c-3117-4350-80e5-5d8a7232f06b">
      <UserInfo>
        <DisplayName/>
        <AccountId xsi:nil="true"/>
        <AccountType/>
      </UserInfo>
    </Teachers>
    <_ip_UnifiedCompliancePolicyProperties xmlns="http://schemas.microsoft.com/sharepoint/v3" xsi:nil="true"/>
    <Owner xmlns="d784594c-3117-4350-80e5-5d8a7232f06b">
      <UserInfo>
        <DisplayName/>
        <AccountId xsi:nil="true"/>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AED2D2-EB3F-4CBD-B551-71D473E05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20f169-59c6-4a0b-a68a-ae874b2f89e0"/>
    <ds:schemaRef ds:uri="d784594c-3117-4350-80e5-5d8a7232f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E4EAE2-3518-44A2-BD06-8FE7E720B083}">
  <ds:schemaRefs>
    <ds:schemaRef ds:uri="http://www.w3.org/XML/1998/namespace"/>
    <ds:schemaRef ds:uri="http://schemas.microsoft.com/office/2006/documentManagement/types"/>
    <ds:schemaRef ds:uri="5520f169-59c6-4a0b-a68a-ae874b2f89e0"/>
    <ds:schemaRef ds:uri="http://schemas.microsoft.com/sharepoint/v3"/>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d784594c-3117-4350-80e5-5d8a7232f06b"/>
    <ds:schemaRef ds:uri="http://purl.org/dc/dcmitype/"/>
    <ds:schemaRef ds:uri="http://purl.org/dc/terms/"/>
  </ds:schemaRefs>
</ds:datastoreItem>
</file>

<file path=customXml/itemProps3.xml><?xml version="1.0" encoding="utf-8"?>
<ds:datastoreItem xmlns:ds="http://schemas.openxmlformats.org/officeDocument/2006/customXml" ds:itemID="{4FE25F5B-8B5F-4D33-96BC-128754046B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1109</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Schoffstall, Brenda</dc:creator>
  <cp:lastModifiedBy>James Haralambides</cp:lastModifiedBy>
  <cp:revision>489</cp:revision>
  <cp:lastPrinted>2013-11-12T15:25:23Z</cp:lastPrinted>
  <dcterms:created xsi:type="dcterms:W3CDTF">2001-09-04T18:16:26Z</dcterms:created>
  <dcterms:modified xsi:type="dcterms:W3CDTF">2022-04-06T02:38:08Z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0x0101009A2CF8C47B412E46B8DF82DE9339483F</vt:lpwstr>
  </property>
</Properties>
</file>